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4"/>
  </p:sldMasterIdLst>
  <p:notesMasterIdLst>
    <p:notesMasterId r:id="rId43"/>
  </p:notesMasterIdLst>
  <p:handoutMasterIdLst>
    <p:handoutMasterId r:id="rId44"/>
  </p:handoutMasterIdLst>
  <p:sldIdLst>
    <p:sldId id="372" r:id="rId5"/>
    <p:sldId id="257" r:id="rId6"/>
    <p:sldId id="529" r:id="rId7"/>
    <p:sldId id="510" r:id="rId8"/>
    <p:sldId id="528" r:id="rId9"/>
    <p:sldId id="530" r:id="rId10"/>
    <p:sldId id="512" r:id="rId11"/>
    <p:sldId id="531" r:id="rId12"/>
    <p:sldId id="515" r:id="rId13"/>
    <p:sldId id="511" r:id="rId14"/>
    <p:sldId id="527" r:id="rId15"/>
    <p:sldId id="516" r:id="rId16"/>
    <p:sldId id="532" r:id="rId17"/>
    <p:sldId id="506" r:id="rId18"/>
    <p:sldId id="498" r:id="rId19"/>
    <p:sldId id="545" r:id="rId20"/>
    <p:sldId id="462" r:id="rId21"/>
    <p:sldId id="540" r:id="rId22"/>
    <p:sldId id="477" r:id="rId23"/>
    <p:sldId id="519" r:id="rId24"/>
    <p:sldId id="520" r:id="rId25"/>
    <p:sldId id="518" r:id="rId26"/>
    <p:sldId id="533" r:id="rId27"/>
    <p:sldId id="534" r:id="rId28"/>
    <p:sldId id="541" r:id="rId29"/>
    <p:sldId id="521" r:id="rId30"/>
    <p:sldId id="522" r:id="rId31"/>
    <p:sldId id="542" r:id="rId32"/>
    <p:sldId id="523" r:id="rId33"/>
    <p:sldId id="535" r:id="rId34"/>
    <p:sldId id="536" r:id="rId35"/>
    <p:sldId id="543" r:id="rId36"/>
    <p:sldId id="525" r:id="rId37"/>
    <p:sldId id="538" r:id="rId38"/>
    <p:sldId id="539" r:id="rId39"/>
    <p:sldId id="544" r:id="rId40"/>
    <p:sldId id="479" r:id="rId41"/>
    <p:sldId id="513" r:id="rId42"/>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DFDS" panose="020B0604020202020204" charset="0"/>
      <p:regular r:id="rId49"/>
      <p:bold r:id="rId50"/>
      <p:italic r:id="rId51"/>
    </p:embeddedFont>
    <p:embeddedFont>
      <p:font typeface="DFDS Bold" panose="020B0604020202020204" charset="0"/>
      <p:bold r:id="rId52"/>
    </p:embeddedFont>
    <p:embeddedFont>
      <p:font typeface="DFDS Light"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33" userDrawn="1">
          <p15:clr>
            <a:srgbClr val="A4A3A4"/>
          </p15:clr>
        </p15:guide>
        <p15:guide id="2" pos="2865" userDrawn="1">
          <p15:clr>
            <a:srgbClr val="A4A3A4"/>
          </p15:clr>
        </p15:guide>
        <p15:guide id="3" orient="horz" pos="346" userDrawn="1">
          <p15:clr>
            <a:srgbClr val="A4A3A4"/>
          </p15:clr>
        </p15:guide>
        <p15:guide id="4" orient="horz" pos="663" userDrawn="1">
          <p15:clr>
            <a:srgbClr val="A4A3A4"/>
          </p15:clr>
        </p15:guide>
        <p15:guide id="7" pos="4679" userDrawn="1">
          <p15:clr>
            <a:srgbClr val="A4A3A4"/>
          </p15:clr>
        </p15:guide>
        <p15:guide id="8" pos="1731" userDrawn="1">
          <p15:clr>
            <a:srgbClr val="A4A3A4"/>
          </p15:clr>
        </p15:guide>
        <p15:guide id="9" pos="4861" userDrawn="1">
          <p15:clr>
            <a:srgbClr val="A4A3A4"/>
          </p15:clr>
        </p15:guide>
        <p15:guide id="10" pos="1663" userDrawn="1">
          <p15:clr>
            <a:srgbClr val="A4A3A4"/>
          </p15:clr>
        </p15:guide>
        <p15:guide id="11" pos="5292" userDrawn="1">
          <p15:clr>
            <a:srgbClr val="A4A3A4"/>
          </p15:clr>
        </p15:guide>
        <p15:guide id="12" pos="3840" userDrawn="1">
          <p15:clr>
            <a:srgbClr val="A4A3A4"/>
          </p15:clr>
        </p15:guide>
        <p15:guide id="13" orient="horz" pos="527" userDrawn="1">
          <p15:clr>
            <a:srgbClr val="A4A3A4"/>
          </p15:clr>
        </p15:guide>
        <p15:guide id="14" pos="2797" userDrawn="1">
          <p15:clr>
            <a:srgbClr val="A4A3A4"/>
          </p15:clr>
        </p15:guide>
        <p15:guide id="15" orient="horz" pos="3816" userDrawn="1">
          <p15:clr>
            <a:srgbClr val="A4A3A4"/>
          </p15:clr>
        </p15:guide>
        <p15:guide id="16" pos="6357" userDrawn="1">
          <p15:clr>
            <a:srgbClr val="A4A3A4"/>
          </p15:clr>
        </p15:guide>
        <p15:guide id="17" pos="5904" userDrawn="1">
          <p15:clr>
            <a:srgbClr val="A4A3A4"/>
          </p15:clr>
        </p15:guide>
        <p15:guide id="18" orient="horz" pos="1275" userDrawn="1">
          <p15:clr>
            <a:srgbClr val="A4A3A4"/>
          </p15:clr>
        </p15:guide>
        <p15:guide id="19" pos="2320" userDrawn="1">
          <p15:clr>
            <a:srgbClr val="A4A3A4"/>
          </p15:clr>
        </p15:guide>
        <p15:guide id="20" pos="5836" userDrawn="1">
          <p15:clr>
            <a:srgbClr val="A4A3A4"/>
          </p15:clr>
        </p15:guide>
        <p15:guide id="21" pos="2457" userDrawn="1">
          <p15:clr>
            <a:srgbClr val="A4A3A4"/>
          </p15:clr>
        </p15:guide>
        <p15:guide id="22" pos="4475" userDrawn="1">
          <p15:clr>
            <a:srgbClr val="A4A3A4"/>
          </p15:clr>
        </p15:guide>
        <p15:guide id="23" pos="6947" userDrawn="1">
          <p15:clr>
            <a:srgbClr val="A4A3A4"/>
          </p15:clr>
        </p15:guide>
        <p15:guide id="24" pos="4407" userDrawn="1">
          <p15:clr>
            <a:srgbClr val="A4A3A4"/>
          </p15:clr>
        </p15:guide>
        <p15:guide id="25" orient="horz" pos="2160" userDrawn="1">
          <p15:clr>
            <a:srgbClr val="A4A3A4"/>
          </p15:clr>
        </p15:guide>
        <p15:guide id="26" pos="1504" userDrawn="1">
          <p15:clr>
            <a:srgbClr val="A4A3A4"/>
          </p15:clr>
        </p15:guide>
        <p15:guide id="27" orient="horz" pos="2727" userDrawn="1">
          <p15:clr>
            <a:srgbClr val="A4A3A4"/>
          </p15:clr>
        </p15:guide>
        <p15:guide id="28" orient="horz" pos="2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DBF4"/>
    <a:srgbClr val="C4DBF3"/>
    <a:srgbClr val="ADDDF5"/>
    <a:srgbClr val="3C536F"/>
    <a:srgbClr val="A9C0E5"/>
    <a:srgbClr val="002B45"/>
    <a:srgbClr val="44546A"/>
    <a:srgbClr val="4D6B7D"/>
    <a:srgbClr val="FFE8D2"/>
    <a:srgbClr val="ABD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4" autoAdjust="0"/>
    <p:restoredTop sz="67719" autoAdjust="0"/>
  </p:normalViewPr>
  <p:slideViewPr>
    <p:cSldViewPr snapToGrid="0" showGuides="1">
      <p:cViewPr varScale="1">
        <p:scale>
          <a:sx n="77" d="100"/>
          <a:sy n="77" d="100"/>
        </p:scale>
        <p:origin x="1626" y="108"/>
      </p:cViewPr>
      <p:guideLst>
        <p:guide orient="horz" pos="4133"/>
        <p:guide pos="2865"/>
        <p:guide orient="horz" pos="346"/>
        <p:guide orient="horz" pos="663"/>
        <p:guide pos="4679"/>
        <p:guide pos="1731"/>
        <p:guide pos="4861"/>
        <p:guide pos="1663"/>
        <p:guide pos="5292"/>
        <p:guide pos="3840"/>
        <p:guide orient="horz" pos="527"/>
        <p:guide pos="2797"/>
        <p:guide orient="horz" pos="3816"/>
        <p:guide pos="6357"/>
        <p:guide pos="5904"/>
        <p:guide orient="horz" pos="1275"/>
        <p:guide pos="2320"/>
        <p:guide pos="5836"/>
        <p:guide pos="2457"/>
        <p:guide pos="4475"/>
        <p:guide pos="6947"/>
        <p:guide pos="4407"/>
        <p:guide orient="horz" pos="2160"/>
        <p:guide pos="1504"/>
        <p:guide orient="horz" pos="2727"/>
        <p:guide orient="horz" pos="2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4" d="100"/>
          <a:sy n="64" d="100"/>
        </p:scale>
        <p:origin x="283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2.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5.fntdata"/><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52"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7.fntdata"/><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F6CF7F-7C05-4CC7-A03E-2BDBDEBE5051}"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8B7283A-9D77-415B-8ECC-D43E3D24679E}">
      <dgm:prSet/>
      <dgm:spPr/>
      <dgm:t>
        <a:bodyPr/>
        <a:lstStyle/>
        <a:p>
          <a:r>
            <a:rPr lang="en-US" dirty="0"/>
            <a:t>Pipelines</a:t>
          </a:r>
        </a:p>
      </dgm:t>
    </dgm:pt>
    <dgm:pt modelId="{45B8345C-AE24-4FBB-9082-486D5F57FEB7}" type="parTrans" cxnId="{A21E44DF-D340-4618-85AD-5CB7598FF8F2}">
      <dgm:prSet/>
      <dgm:spPr/>
      <dgm:t>
        <a:bodyPr/>
        <a:lstStyle/>
        <a:p>
          <a:endParaRPr lang="en-US"/>
        </a:p>
      </dgm:t>
    </dgm:pt>
    <dgm:pt modelId="{FF3CB658-A6E4-4B4C-A697-C79D8C4B601A}" type="sibTrans" cxnId="{A21E44DF-D340-4618-85AD-5CB7598FF8F2}">
      <dgm:prSet/>
      <dgm:spPr/>
      <dgm:t>
        <a:bodyPr/>
        <a:lstStyle/>
        <a:p>
          <a:endParaRPr lang="en-US"/>
        </a:p>
      </dgm:t>
    </dgm:pt>
    <dgm:pt modelId="{7FE7A56F-0316-4DBA-AA74-9E1D390FDB86}">
      <dgm:prSet/>
      <dgm:spPr/>
      <dgm:t>
        <a:bodyPr/>
        <a:lstStyle/>
        <a:p>
          <a:r>
            <a:rPr lang="en-US" dirty="0"/>
            <a:t>ADO</a:t>
          </a:r>
        </a:p>
      </dgm:t>
    </dgm:pt>
    <dgm:pt modelId="{34D7FB62-34CF-45FB-8365-5308288C927E}" type="parTrans" cxnId="{32063605-C25C-4765-8FA5-BCC1972F3C82}">
      <dgm:prSet/>
      <dgm:spPr/>
      <dgm:t>
        <a:bodyPr/>
        <a:lstStyle/>
        <a:p>
          <a:endParaRPr lang="da-DK"/>
        </a:p>
      </dgm:t>
    </dgm:pt>
    <dgm:pt modelId="{608A1172-30F8-46C5-A182-A41F40D0F34A}" type="sibTrans" cxnId="{32063605-C25C-4765-8FA5-BCC1972F3C82}">
      <dgm:prSet/>
      <dgm:spPr/>
      <dgm:t>
        <a:bodyPr/>
        <a:lstStyle/>
        <a:p>
          <a:endParaRPr lang="da-DK"/>
        </a:p>
      </dgm:t>
    </dgm:pt>
    <dgm:pt modelId="{C36D72CF-97D2-4B56-813F-A9F68EDB49B0}">
      <dgm:prSet/>
      <dgm:spPr/>
      <dgm:t>
        <a:bodyPr/>
        <a:lstStyle/>
        <a:p>
          <a:r>
            <a:rPr lang="en-US" dirty="0"/>
            <a:t>Repos</a:t>
          </a:r>
        </a:p>
      </dgm:t>
    </dgm:pt>
    <dgm:pt modelId="{3BF1DF93-B213-4198-913A-E6870E40CF24}" type="parTrans" cxnId="{8D23ADD4-DED0-4076-86E6-EA1EF0BCE53D}">
      <dgm:prSet/>
      <dgm:spPr/>
      <dgm:t>
        <a:bodyPr/>
        <a:lstStyle/>
        <a:p>
          <a:endParaRPr lang="da-DK"/>
        </a:p>
      </dgm:t>
    </dgm:pt>
    <dgm:pt modelId="{16B6210A-9E33-4EA8-9B96-E139ADCDA0E8}" type="sibTrans" cxnId="{8D23ADD4-DED0-4076-86E6-EA1EF0BCE53D}">
      <dgm:prSet/>
      <dgm:spPr/>
      <dgm:t>
        <a:bodyPr/>
        <a:lstStyle/>
        <a:p>
          <a:endParaRPr lang="da-DK"/>
        </a:p>
      </dgm:t>
    </dgm:pt>
    <dgm:pt modelId="{D5A57CF4-65A3-46D4-AB37-31986B7A276F}">
      <dgm:prSet/>
      <dgm:spPr/>
      <dgm:t>
        <a:bodyPr/>
        <a:lstStyle/>
        <a:p>
          <a:r>
            <a:rPr lang="en-US" dirty="0"/>
            <a:t>Boards</a:t>
          </a:r>
        </a:p>
      </dgm:t>
    </dgm:pt>
    <dgm:pt modelId="{4D681834-10C9-4B62-9D79-DA7804090D5A}" type="parTrans" cxnId="{29EA60C3-ABE7-4AC8-B4FE-7C9D1B1F77CE}">
      <dgm:prSet/>
      <dgm:spPr/>
      <dgm:t>
        <a:bodyPr/>
        <a:lstStyle/>
        <a:p>
          <a:endParaRPr lang="da-DK"/>
        </a:p>
      </dgm:t>
    </dgm:pt>
    <dgm:pt modelId="{8E16DD0F-BD82-4E94-A192-FF146A6EB72B}" type="sibTrans" cxnId="{29EA60C3-ABE7-4AC8-B4FE-7C9D1B1F77CE}">
      <dgm:prSet/>
      <dgm:spPr/>
      <dgm:t>
        <a:bodyPr/>
        <a:lstStyle/>
        <a:p>
          <a:endParaRPr lang="da-DK"/>
        </a:p>
      </dgm:t>
    </dgm:pt>
    <dgm:pt modelId="{0B56867B-7F34-4806-A57E-7B2F3C723A79}">
      <dgm:prSet/>
      <dgm:spPr/>
      <dgm:t>
        <a:bodyPr/>
        <a:lstStyle/>
        <a:p>
          <a:r>
            <a:rPr lang="en-US" dirty="0"/>
            <a:t>Big Picture</a:t>
          </a:r>
        </a:p>
      </dgm:t>
    </dgm:pt>
    <dgm:pt modelId="{A22DB7C4-9CFC-4B9F-BA1F-B347FDFB33E6}" type="parTrans" cxnId="{F79A7CAE-6391-4EBE-A717-508622F7A0F0}">
      <dgm:prSet/>
      <dgm:spPr/>
      <dgm:t>
        <a:bodyPr/>
        <a:lstStyle/>
        <a:p>
          <a:endParaRPr lang="da-DK"/>
        </a:p>
      </dgm:t>
    </dgm:pt>
    <dgm:pt modelId="{4C001DEE-92A0-4735-A5C7-57FAAB951A3A}" type="sibTrans" cxnId="{F79A7CAE-6391-4EBE-A717-508622F7A0F0}">
      <dgm:prSet/>
      <dgm:spPr/>
      <dgm:t>
        <a:bodyPr/>
        <a:lstStyle/>
        <a:p>
          <a:endParaRPr lang="da-DK"/>
        </a:p>
      </dgm:t>
    </dgm:pt>
    <dgm:pt modelId="{459EA93E-52E4-420A-85A8-370556D1A832}">
      <dgm:prSet/>
      <dgm:spPr/>
      <dgm:t>
        <a:bodyPr/>
        <a:lstStyle/>
        <a:p>
          <a:r>
            <a:rPr lang="en-US" dirty="0"/>
            <a:t>Artifacts</a:t>
          </a:r>
        </a:p>
      </dgm:t>
    </dgm:pt>
    <dgm:pt modelId="{7FAAD9CF-944D-4135-855A-B53AE8D37DA4}" type="sibTrans" cxnId="{71FF771C-0128-47D9-87C7-A8BB0551C53C}">
      <dgm:prSet/>
      <dgm:spPr/>
      <dgm:t>
        <a:bodyPr/>
        <a:lstStyle/>
        <a:p>
          <a:endParaRPr lang="da-DK"/>
        </a:p>
      </dgm:t>
    </dgm:pt>
    <dgm:pt modelId="{61067D4E-F4F1-4A11-925E-A81563BCA32A}" type="parTrans" cxnId="{71FF771C-0128-47D9-87C7-A8BB0551C53C}">
      <dgm:prSet/>
      <dgm:spPr/>
      <dgm:t>
        <a:bodyPr/>
        <a:lstStyle/>
        <a:p>
          <a:endParaRPr lang="da-DK"/>
        </a:p>
      </dgm:t>
    </dgm:pt>
    <dgm:pt modelId="{30AECAEA-DECC-4ABA-8EAC-6241F74EAB92}" type="pres">
      <dgm:prSet presAssocID="{33F6CF7F-7C05-4CC7-A03E-2BDBDEBE5051}" presName="CompostProcess" presStyleCnt="0">
        <dgm:presLayoutVars>
          <dgm:dir/>
          <dgm:resizeHandles val="exact"/>
        </dgm:presLayoutVars>
      </dgm:prSet>
      <dgm:spPr/>
    </dgm:pt>
    <dgm:pt modelId="{71757BC5-FD58-4092-9D20-A0775832EB03}" type="pres">
      <dgm:prSet presAssocID="{33F6CF7F-7C05-4CC7-A03E-2BDBDEBE5051}" presName="arrow" presStyleLbl="bgShp" presStyleIdx="0" presStyleCnt="1"/>
      <dgm:spPr/>
    </dgm:pt>
    <dgm:pt modelId="{A7B82D27-447E-4FAD-A4BB-CED5622127D4}" type="pres">
      <dgm:prSet presAssocID="{33F6CF7F-7C05-4CC7-A03E-2BDBDEBE5051}" presName="linearProcess" presStyleCnt="0"/>
      <dgm:spPr/>
    </dgm:pt>
    <dgm:pt modelId="{F8F619E0-E537-489F-9669-48B172855340}" type="pres">
      <dgm:prSet presAssocID="{0B56867B-7F34-4806-A57E-7B2F3C723A79}" presName="textNode" presStyleLbl="node1" presStyleIdx="0" presStyleCnt="6">
        <dgm:presLayoutVars>
          <dgm:bulletEnabled val="1"/>
        </dgm:presLayoutVars>
      </dgm:prSet>
      <dgm:spPr/>
    </dgm:pt>
    <dgm:pt modelId="{E9F80389-7F8C-4102-8B6C-F65143C487C5}" type="pres">
      <dgm:prSet presAssocID="{4C001DEE-92A0-4735-A5C7-57FAAB951A3A}" presName="sibTrans" presStyleCnt="0"/>
      <dgm:spPr/>
    </dgm:pt>
    <dgm:pt modelId="{023EE649-D501-4243-BBD6-15F7682770C8}" type="pres">
      <dgm:prSet presAssocID="{7FE7A56F-0316-4DBA-AA74-9E1D390FDB86}" presName="textNode" presStyleLbl="node1" presStyleIdx="1" presStyleCnt="6">
        <dgm:presLayoutVars>
          <dgm:bulletEnabled val="1"/>
        </dgm:presLayoutVars>
      </dgm:prSet>
      <dgm:spPr/>
    </dgm:pt>
    <dgm:pt modelId="{67A78DE7-8CF2-458E-B62D-64C6745362C9}" type="pres">
      <dgm:prSet presAssocID="{608A1172-30F8-46C5-A182-A41F40D0F34A}" presName="sibTrans" presStyleCnt="0"/>
      <dgm:spPr/>
    </dgm:pt>
    <dgm:pt modelId="{D1ABB850-5378-4BB1-A6BD-E4F17F09F5C5}" type="pres">
      <dgm:prSet presAssocID="{D5A57CF4-65A3-46D4-AB37-31986B7A276F}" presName="textNode" presStyleLbl="node1" presStyleIdx="2" presStyleCnt="6">
        <dgm:presLayoutVars>
          <dgm:bulletEnabled val="1"/>
        </dgm:presLayoutVars>
      </dgm:prSet>
      <dgm:spPr/>
    </dgm:pt>
    <dgm:pt modelId="{B0789378-B9C1-41E8-81B7-65395B2B22A4}" type="pres">
      <dgm:prSet presAssocID="{8E16DD0F-BD82-4E94-A192-FF146A6EB72B}" presName="sibTrans" presStyleCnt="0"/>
      <dgm:spPr/>
    </dgm:pt>
    <dgm:pt modelId="{73AF9431-A068-4651-90FA-B607007530FF}" type="pres">
      <dgm:prSet presAssocID="{C36D72CF-97D2-4B56-813F-A9F68EDB49B0}" presName="textNode" presStyleLbl="node1" presStyleIdx="3" presStyleCnt="6">
        <dgm:presLayoutVars>
          <dgm:bulletEnabled val="1"/>
        </dgm:presLayoutVars>
      </dgm:prSet>
      <dgm:spPr/>
    </dgm:pt>
    <dgm:pt modelId="{F57BA2EC-F9E0-4706-B365-8FCABCDA890D}" type="pres">
      <dgm:prSet presAssocID="{16B6210A-9E33-4EA8-9B96-E139ADCDA0E8}" presName="sibTrans" presStyleCnt="0"/>
      <dgm:spPr/>
    </dgm:pt>
    <dgm:pt modelId="{234D0A35-B628-40DB-880F-F41E6740D644}" type="pres">
      <dgm:prSet presAssocID="{98B7283A-9D77-415B-8ECC-D43E3D24679E}" presName="textNode" presStyleLbl="node1" presStyleIdx="4" presStyleCnt="6">
        <dgm:presLayoutVars>
          <dgm:bulletEnabled val="1"/>
        </dgm:presLayoutVars>
      </dgm:prSet>
      <dgm:spPr/>
    </dgm:pt>
    <dgm:pt modelId="{881B7C73-A8EF-4885-BF8B-6026A74AE474}" type="pres">
      <dgm:prSet presAssocID="{FF3CB658-A6E4-4B4C-A697-C79D8C4B601A}" presName="sibTrans" presStyleCnt="0"/>
      <dgm:spPr/>
    </dgm:pt>
    <dgm:pt modelId="{D261368C-88C8-4E66-90FD-5837BED2D67D}" type="pres">
      <dgm:prSet presAssocID="{459EA93E-52E4-420A-85A8-370556D1A832}" presName="textNode" presStyleLbl="node1" presStyleIdx="5" presStyleCnt="6">
        <dgm:presLayoutVars>
          <dgm:bulletEnabled val="1"/>
        </dgm:presLayoutVars>
      </dgm:prSet>
      <dgm:spPr/>
    </dgm:pt>
  </dgm:ptLst>
  <dgm:cxnLst>
    <dgm:cxn modelId="{32063605-C25C-4765-8FA5-BCC1972F3C82}" srcId="{33F6CF7F-7C05-4CC7-A03E-2BDBDEBE5051}" destId="{7FE7A56F-0316-4DBA-AA74-9E1D390FDB86}" srcOrd="1" destOrd="0" parTransId="{34D7FB62-34CF-45FB-8365-5308288C927E}" sibTransId="{608A1172-30F8-46C5-A182-A41F40D0F34A}"/>
    <dgm:cxn modelId="{71FF771C-0128-47D9-87C7-A8BB0551C53C}" srcId="{33F6CF7F-7C05-4CC7-A03E-2BDBDEBE5051}" destId="{459EA93E-52E4-420A-85A8-370556D1A832}" srcOrd="5" destOrd="0" parTransId="{61067D4E-F4F1-4A11-925E-A81563BCA32A}" sibTransId="{7FAAD9CF-944D-4135-855A-B53AE8D37DA4}"/>
    <dgm:cxn modelId="{858C7720-720E-4A21-8571-FD64FA9A0289}" type="presOf" srcId="{98B7283A-9D77-415B-8ECC-D43E3D24679E}" destId="{234D0A35-B628-40DB-880F-F41E6740D644}" srcOrd="0" destOrd="0" presId="urn:microsoft.com/office/officeart/2005/8/layout/hProcess9"/>
    <dgm:cxn modelId="{3E39926B-C35A-448A-933B-E0A38C68A6EC}" type="presOf" srcId="{459EA93E-52E4-420A-85A8-370556D1A832}" destId="{D261368C-88C8-4E66-90FD-5837BED2D67D}" srcOrd="0" destOrd="0" presId="urn:microsoft.com/office/officeart/2005/8/layout/hProcess9"/>
    <dgm:cxn modelId="{5A0C8B78-D963-4B1A-8E3D-32FF0E8292EA}" type="presOf" srcId="{0B56867B-7F34-4806-A57E-7B2F3C723A79}" destId="{F8F619E0-E537-489F-9669-48B172855340}" srcOrd="0" destOrd="0" presId="urn:microsoft.com/office/officeart/2005/8/layout/hProcess9"/>
    <dgm:cxn modelId="{B895C679-6E6A-4411-B827-D0ED5298A9B4}" type="presOf" srcId="{7FE7A56F-0316-4DBA-AA74-9E1D390FDB86}" destId="{023EE649-D501-4243-BBD6-15F7682770C8}" srcOrd="0" destOrd="0" presId="urn:microsoft.com/office/officeart/2005/8/layout/hProcess9"/>
    <dgm:cxn modelId="{F79A7CAE-6391-4EBE-A717-508622F7A0F0}" srcId="{33F6CF7F-7C05-4CC7-A03E-2BDBDEBE5051}" destId="{0B56867B-7F34-4806-A57E-7B2F3C723A79}" srcOrd="0" destOrd="0" parTransId="{A22DB7C4-9CFC-4B9F-BA1F-B347FDFB33E6}" sibTransId="{4C001DEE-92A0-4735-A5C7-57FAAB951A3A}"/>
    <dgm:cxn modelId="{6F178BB8-59BA-40A1-A4F2-49FE4320F44E}" type="presOf" srcId="{C36D72CF-97D2-4B56-813F-A9F68EDB49B0}" destId="{73AF9431-A068-4651-90FA-B607007530FF}" srcOrd="0" destOrd="0" presId="urn:microsoft.com/office/officeart/2005/8/layout/hProcess9"/>
    <dgm:cxn modelId="{29EA60C3-ABE7-4AC8-B4FE-7C9D1B1F77CE}" srcId="{33F6CF7F-7C05-4CC7-A03E-2BDBDEBE5051}" destId="{D5A57CF4-65A3-46D4-AB37-31986B7A276F}" srcOrd="2" destOrd="0" parTransId="{4D681834-10C9-4B62-9D79-DA7804090D5A}" sibTransId="{8E16DD0F-BD82-4E94-A192-FF146A6EB72B}"/>
    <dgm:cxn modelId="{5E9C0AD3-74C1-42F9-85AA-D1B627E22478}" type="presOf" srcId="{33F6CF7F-7C05-4CC7-A03E-2BDBDEBE5051}" destId="{30AECAEA-DECC-4ABA-8EAC-6241F74EAB92}" srcOrd="0" destOrd="0" presId="urn:microsoft.com/office/officeart/2005/8/layout/hProcess9"/>
    <dgm:cxn modelId="{8D23ADD4-DED0-4076-86E6-EA1EF0BCE53D}" srcId="{33F6CF7F-7C05-4CC7-A03E-2BDBDEBE5051}" destId="{C36D72CF-97D2-4B56-813F-A9F68EDB49B0}" srcOrd="3" destOrd="0" parTransId="{3BF1DF93-B213-4198-913A-E6870E40CF24}" sibTransId="{16B6210A-9E33-4EA8-9B96-E139ADCDA0E8}"/>
    <dgm:cxn modelId="{A21E44DF-D340-4618-85AD-5CB7598FF8F2}" srcId="{33F6CF7F-7C05-4CC7-A03E-2BDBDEBE5051}" destId="{98B7283A-9D77-415B-8ECC-D43E3D24679E}" srcOrd="4" destOrd="0" parTransId="{45B8345C-AE24-4FBB-9082-486D5F57FEB7}" sibTransId="{FF3CB658-A6E4-4B4C-A697-C79D8C4B601A}"/>
    <dgm:cxn modelId="{00E22FE1-B989-4426-B6B1-8E9A2E1F5CA2}" type="presOf" srcId="{D5A57CF4-65A3-46D4-AB37-31986B7A276F}" destId="{D1ABB850-5378-4BB1-A6BD-E4F17F09F5C5}" srcOrd="0" destOrd="0" presId="urn:microsoft.com/office/officeart/2005/8/layout/hProcess9"/>
    <dgm:cxn modelId="{1C7FAAD5-BF38-41B7-8CE1-C8A583D5DDA5}" type="presParOf" srcId="{30AECAEA-DECC-4ABA-8EAC-6241F74EAB92}" destId="{71757BC5-FD58-4092-9D20-A0775832EB03}" srcOrd="0" destOrd="0" presId="urn:microsoft.com/office/officeart/2005/8/layout/hProcess9"/>
    <dgm:cxn modelId="{63DFE9FC-9462-4295-8E1C-54780EE12D0E}" type="presParOf" srcId="{30AECAEA-DECC-4ABA-8EAC-6241F74EAB92}" destId="{A7B82D27-447E-4FAD-A4BB-CED5622127D4}" srcOrd="1" destOrd="0" presId="urn:microsoft.com/office/officeart/2005/8/layout/hProcess9"/>
    <dgm:cxn modelId="{6CC54426-73AA-46F2-A001-C3E10F2A8EA5}" type="presParOf" srcId="{A7B82D27-447E-4FAD-A4BB-CED5622127D4}" destId="{F8F619E0-E537-489F-9669-48B172855340}" srcOrd="0" destOrd="0" presId="urn:microsoft.com/office/officeart/2005/8/layout/hProcess9"/>
    <dgm:cxn modelId="{17B0680E-B929-4856-AC8C-0D877FC54DD2}" type="presParOf" srcId="{A7B82D27-447E-4FAD-A4BB-CED5622127D4}" destId="{E9F80389-7F8C-4102-8B6C-F65143C487C5}" srcOrd="1" destOrd="0" presId="urn:microsoft.com/office/officeart/2005/8/layout/hProcess9"/>
    <dgm:cxn modelId="{D509389A-5F2B-44BD-AE84-C420434530C5}" type="presParOf" srcId="{A7B82D27-447E-4FAD-A4BB-CED5622127D4}" destId="{023EE649-D501-4243-BBD6-15F7682770C8}" srcOrd="2" destOrd="0" presId="urn:microsoft.com/office/officeart/2005/8/layout/hProcess9"/>
    <dgm:cxn modelId="{99ACA1EB-3811-42D0-8869-792E6817F65C}" type="presParOf" srcId="{A7B82D27-447E-4FAD-A4BB-CED5622127D4}" destId="{67A78DE7-8CF2-458E-B62D-64C6745362C9}" srcOrd="3" destOrd="0" presId="urn:microsoft.com/office/officeart/2005/8/layout/hProcess9"/>
    <dgm:cxn modelId="{F5EDF93F-2EA3-4692-85B3-06C6B9D9BAB2}" type="presParOf" srcId="{A7B82D27-447E-4FAD-A4BB-CED5622127D4}" destId="{D1ABB850-5378-4BB1-A6BD-E4F17F09F5C5}" srcOrd="4" destOrd="0" presId="urn:microsoft.com/office/officeart/2005/8/layout/hProcess9"/>
    <dgm:cxn modelId="{E46BBFC7-45C8-4165-B7DE-AEECA4DCC5D0}" type="presParOf" srcId="{A7B82D27-447E-4FAD-A4BB-CED5622127D4}" destId="{B0789378-B9C1-41E8-81B7-65395B2B22A4}" srcOrd="5" destOrd="0" presId="urn:microsoft.com/office/officeart/2005/8/layout/hProcess9"/>
    <dgm:cxn modelId="{5CC87988-D980-4AF2-835E-DD341D88ED42}" type="presParOf" srcId="{A7B82D27-447E-4FAD-A4BB-CED5622127D4}" destId="{73AF9431-A068-4651-90FA-B607007530FF}" srcOrd="6" destOrd="0" presId="urn:microsoft.com/office/officeart/2005/8/layout/hProcess9"/>
    <dgm:cxn modelId="{2AAB9298-E1C1-4BF0-BD4F-A05BD365347A}" type="presParOf" srcId="{A7B82D27-447E-4FAD-A4BB-CED5622127D4}" destId="{F57BA2EC-F9E0-4706-B365-8FCABCDA890D}" srcOrd="7" destOrd="0" presId="urn:microsoft.com/office/officeart/2005/8/layout/hProcess9"/>
    <dgm:cxn modelId="{11D91A5E-A690-4D65-83F5-AF161CDA8173}" type="presParOf" srcId="{A7B82D27-447E-4FAD-A4BB-CED5622127D4}" destId="{234D0A35-B628-40DB-880F-F41E6740D644}" srcOrd="8" destOrd="0" presId="urn:microsoft.com/office/officeart/2005/8/layout/hProcess9"/>
    <dgm:cxn modelId="{7EE886E6-F6AC-4A6D-954C-C1B94BCE0BAD}" type="presParOf" srcId="{A7B82D27-447E-4FAD-A4BB-CED5622127D4}" destId="{881B7C73-A8EF-4885-BF8B-6026A74AE474}" srcOrd="9" destOrd="0" presId="urn:microsoft.com/office/officeart/2005/8/layout/hProcess9"/>
    <dgm:cxn modelId="{647669B9-FEA1-4366-A8C8-D5615F80C2B7}" type="presParOf" srcId="{A7B82D27-447E-4FAD-A4BB-CED5622127D4}" destId="{D261368C-88C8-4E66-90FD-5837BED2D67D}"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57BC5-FD58-4092-9D20-A0775832EB03}">
      <dsp:nvSpPr>
        <dsp:cNvPr id="0" name=""/>
        <dsp:cNvSpPr/>
      </dsp:nvSpPr>
      <dsp:spPr>
        <a:xfrm>
          <a:off x="841932" y="0"/>
          <a:ext cx="9541904" cy="372617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F619E0-E537-489F-9669-48B172855340}">
      <dsp:nvSpPr>
        <dsp:cNvPr id="0" name=""/>
        <dsp:cNvSpPr/>
      </dsp:nvSpPr>
      <dsp:spPr>
        <a:xfrm>
          <a:off x="5926"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Big Picture</a:t>
          </a:r>
        </a:p>
      </dsp:txBody>
      <dsp:txXfrm>
        <a:off x="78685" y="1190612"/>
        <a:ext cx="1558799" cy="1344953"/>
      </dsp:txXfrm>
    </dsp:sp>
    <dsp:sp modelId="{023EE649-D501-4243-BBD6-15F7682770C8}">
      <dsp:nvSpPr>
        <dsp:cNvPr id="0" name=""/>
        <dsp:cNvSpPr/>
      </dsp:nvSpPr>
      <dsp:spPr>
        <a:xfrm>
          <a:off x="1907846"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ADO</a:t>
          </a:r>
        </a:p>
      </dsp:txBody>
      <dsp:txXfrm>
        <a:off x="1980605" y="1190612"/>
        <a:ext cx="1558799" cy="1344953"/>
      </dsp:txXfrm>
    </dsp:sp>
    <dsp:sp modelId="{D1ABB850-5378-4BB1-A6BD-E4F17F09F5C5}">
      <dsp:nvSpPr>
        <dsp:cNvPr id="0" name=""/>
        <dsp:cNvSpPr/>
      </dsp:nvSpPr>
      <dsp:spPr>
        <a:xfrm>
          <a:off x="3809766"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Boards</a:t>
          </a:r>
        </a:p>
      </dsp:txBody>
      <dsp:txXfrm>
        <a:off x="3882525" y="1190612"/>
        <a:ext cx="1558799" cy="1344953"/>
      </dsp:txXfrm>
    </dsp:sp>
    <dsp:sp modelId="{73AF9431-A068-4651-90FA-B607007530FF}">
      <dsp:nvSpPr>
        <dsp:cNvPr id="0" name=""/>
        <dsp:cNvSpPr/>
      </dsp:nvSpPr>
      <dsp:spPr>
        <a:xfrm>
          <a:off x="5711686"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Repos</a:t>
          </a:r>
        </a:p>
      </dsp:txBody>
      <dsp:txXfrm>
        <a:off x="5784445" y="1190612"/>
        <a:ext cx="1558799" cy="1344953"/>
      </dsp:txXfrm>
    </dsp:sp>
    <dsp:sp modelId="{234D0A35-B628-40DB-880F-F41E6740D644}">
      <dsp:nvSpPr>
        <dsp:cNvPr id="0" name=""/>
        <dsp:cNvSpPr/>
      </dsp:nvSpPr>
      <dsp:spPr>
        <a:xfrm>
          <a:off x="7613605"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Pipelines</a:t>
          </a:r>
        </a:p>
      </dsp:txBody>
      <dsp:txXfrm>
        <a:off x="7686364" y="1190612"/>
        <a:ext cx="1558799" cy="1344953"/>
      </dsp:txXfrm>
    </dsp:sp>
    <dsp:sp modelId="{D261368C-88C8-4E66-90FD-5837BED2D67D}">
      <dsp:nvSpPr>
        <dsp:cNvPr id="0" name=""/>
        <dsp:cNvSpPr/>
      </dsp:nvSpPr>
      <dsp:spPr>
        <a:xfrm>
          <a:off x="9515525"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Artifacts</a:t>
          </a:r>
        </a:p>
      </dsp:txBody>
      <dsp:txXfrm>
        <a:off x="9588284" y="1190612"/>
        <a:ext cx="1558799" cy="134495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40F470-726F-426E-889A-8E92A4693460}" type="datetimeFigureOut">
              <a:rPr lang="en-GB" smtClean="0"/>
              <a:t>21/10/2020</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B878E9-47B1-4362-B238-A547D75475E0}" type="slidenum">
              <a:rPr lang="en-GB" smtClean="0"/>
              <a:t>‹#›</a:t>
            </a:fld>
            <a:endParaRPr lang="en-GB" dirty="0"/>
          </a:p>
        </p:txBody>
      </p:sp>
    </p:spTree>
    <p:extLst>
      <p:ext uri="{BB962C8B-B14F-4D97-AF65-F5344CB8AC3E}">
        <p14:creationId xmlns:p14="http://schemas.microsoft.com/office/powerpoint/2010/main" val="422384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fld id="{CD72A38B-F9FA-4036-A084-652409E98F08}" type="datetimeFigureOut">
              <a:rPr lang="en-GB" smtClean="0"/>
              <a:pPr/>
              <a:t>21/10/2020</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dirty="0"/>
          </a:p>
        </p:txBody>
      </p:sp>
    </p:spTree>
    <p:extLst>
      <p:ext uri="{BB962C8B-B14F-4D97-AF65-F5344CB8AC3E}">
        <p14:creationId xmlns:p14="http://schemas.microsoft.com/office/powerpoint/2010/main" val="644985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3228027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rial" panose="020B0604020202020204" pitchFamily="34" charset="0"/>
                <a:ea typeface="+mn-ea"/>
                <a:cs typeface="+mn-cs"/>
              </a:rPr>
              <a:t>Continuous Integration (CI) =&gt;</a:t>
            </a:r>
            <a:r>
              <a:rPr lang="en-US" sz="1200" b="0" i="0" kern="1200" dirty="0">
                <a:solidFill>
                  <a:schemeClr val="tx1"/>
                </a:solidFill>
                <a:effectLst/>
                <a:latin typeface="Arial" panose="020B0604020202020204" pitchFamily="34" charset="0"/>
                <a:ea typeface="+mn-ea"/>
                <a:cs typeface="+mn-cs"/>
              </a:rPr>
              <a:t> is the process of automating the build and testing of code every time a team member commits changes to version control.</a:t>
            </a:r>
            <a:endParaRPr lang="da-DK" dirty="0"/>
          </a:p>
          <a:p>
            <a:endParaRPr lang="en-US" sz="1200" b="0" i="0" kern="1200" dirty="0">
              <a:solidFill>
                <a:schemeClr val="tx1"/>
              </a:solidFill>
              <a:effectLst/>
              <a:latin typeface="Arial" panose="020B0604020202020204" pitchFamily="34" charset="0"/>
              <a:ea typeface="+mn-ea"/>
              <a:cs typeface="+mn-cs"/>
            </a:endParaRPr>
          </a:p>
          <a:p>
            <a:r>
              <a:rPr lang="en-US" sz="1200" b="1" i="0" kern="1200" dirty="0">
                <a:solidFill>
                  <a:schemeClr val="tx1"/>
                </a:solidFill>
                <a:effectLst/>
                <a:latin typeface="Arial" panose="020B0604020202020204" pitchFamily="34" charset="0"/>
                <a:ea typeface="+mn-ea"/>
                <a:cs typeface="+mn-cs"/>
              </a:rPr>
              <a:t>Continuous Delivery (CD) =&gt; </a:t>
            </a:r>
            <a:r>
              <a:rPr lang="en-US" sz="1200" b="0" i="0" kern="1200" dirty="0">
                <a:solidFill>
                  <a:schemeClr val="tx1"/>
                </a:solidFill>
                <a:effectLst/>
                <a:latin typeface="Arial" panose="020B0604020202020204" pitchFamily="34" charset="0"/>
                <a:ea typeface="+mn-ea"/>
                <a:cs typeface="+mn-cs"/>
              </a:rPr>
              <a:t>is the process to build, test, configure and deploy from a build to a production environment.</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52147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12</a:t>
            </a:fld>
            <a:endParaRPr lang="en-GB" dirty="0"/>
          </a:p>
        </p:txBody>
      </p:sp>
    </p:spTree>
    <p:extLst>
      <p:ext uri="{BB962C8B-B14F-4D97-AF65-F5344CB8AC3E}">
        <p14:creationId xmlns:p14="http://schemas.microsoft.com/office/powerpoint/2010/main" val="420039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13</a:t>
            </a:fld>
            <a:endParaRPr lang="en-GB" dirty="0"/>
          </a:p>
        </p:txBody>
      </p:sp>
    </p:spTree>
    <p:extLst>
      <p:ext uri="{BB962C8B-B14F-4D97-AF65-F5344CB8AC3E}">
        <p14:creationId xmlns:p14="http://schemas.microsoft.com/office/powerpoint/2010/main" val="648034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14</a:t>
            </a:fld>
            <a:endParaRPr lang="en-GB" dirty="0"/>
          </a:p>
        </p:txBody>
      </p:sp>
    </p:spTree>
    <p:extLst>
      <p:ext uri="{BB962C8B-B14F-4D97-AF65-F5344CB8AC3E}">
        <p14:creationId xmlns:p14="http://schemas.microsoft.com/office/powerpoint/2010/main" val="1951656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16</a:t>
            </a:fld>
            <a:endParaRPr lang="en-GB" dirty="0"/>
          </a:p>
        </p:txBody>
      </p:sp>
    </p:spTree>
    <p:extLst>
      <p:ext uri="{BB962C8B-B14F-4D97-AF65-F5344CB8AC3E}">
        <p14:creationId xmlns:p14="http://schemas.microsoft.com/office/powerpoint/2010/main" val="2050892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17</a:t>
            </a:fld>
            <a:endParaRPr lang="en-GB" dirty="0"/>
          </a:p>
        </p:txBody>
      </p:sp>
    </p:spTree>
    <p:extLst>
      <p:ext uri="{BB962C8B-B14F-4D97-AF65-F5344CB8AC3E}">
        <p14:creationId xmlns:p14="http://schemas.microsoft.com/office/powerpoint/2010/main" val="882130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18</a:t>
            </a:fld>
            <a:endParaRPr lang="en-GB" dirty="0"/>
          </a:p>
        </p:txBody>
      </p:sp>
    </p:spTree>
    <p:extLst>
      <p:ext uri="{BB962C8B-B14F-4D97-AF65-F5344CB8AC3E}">
        <p14:creationId xmlns:p14="http://schemas.microsoft.com/office/powerpoint/2010/main" val="2803783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20</a:t>
            </a:fld>
            <a:endParaRPr lang="en-GB" dirty="0"/>
          </a:p>
        </p:txBody>
      </p:sp>
    </p:spTree>
    <p:extLst>
      <p:ext uri="{BB962C8B-B14F-4D97-AF65-F5344CB8AC3E}">
        <p14:creationId xmlns:p14="http://schemas.microsoft.com/office/powerpoint/2010/main" val="2146625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22</a:t>
            </a:fld>
            <a:endParaRPr lang="en-GB" dirty="0"/>
          </a:p>
        </p:txBody>
      </p:sp>
    </p:spTree>
    <p:extLst>
      <p:ext uri="{BB962C8B-B14F-4D97-AF65-F5344CB8AC3E}">
        <p14:creationId xmlns:p14="http://schemas.microsoft.com/office/powerpoint/2010/main" val="1842579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b="1"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9271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24</a:t>
            </a:fld>
            <a:endParaRPr lang="en-GB" dirty="0"/>
          </a:p>
        </p:txBody>
      </p:sp>
    </p:spTree>
    <p:extLst>
      <p:ext uri="{BB962C8B-B14F-4D97-AF65-F5344CB8AC3E}">
        <p14:creationId xmlns:p14="http://schemas.microsoft.com/office/powerpoint/2010/main" val="2739660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26</a:t>
            </a:fld>
            <a:endParaRPr lang="en-GB" dirty="0"/>
          </a:p>
        </p:txBody>
      </p:sp>
    </p:spTree>
    <p:extLst>
      <p:ext uri="{BB962C8B-B14F-4D97-AF65-F5344CB8AC3E}">
        <p14:creationId xmlns:p14="http://schemas.microsoft.com/office/powerpoint/2010/main" val="638949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27</a:t>
            </a:fld>
            <a:endParaRPr lang="en-GB" dirty="0"/>
          </a:p>
        </p:txBody>
      </p:sp>
    </p:spTree>
    <p:extLst>
      <p:ext uri="{BB962C8B-B14F-4D97-AF65-F5344CB8AC3E}">
        <p14:creationId xmlns:p14="http://schemas.microsoft.com/office/powerpoint/2010/main" val="551845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29</a:t>
            </a:fld>
            <a:endParaRPr lang="en-GB" dirty="0"/>
          </a:p>
        </p:txBody>
      </p:sp>
    </p:spTree>
    <p:extLst>
      <p:ext uri="{BB962C8B-B14F-4D97-AF65-F5344CB8AC3E}">
        <p14:creationId xmlns:p14="http://schemas.microsoft.com/office/powerpoint/2010/main" val="2720058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sz="1200" b="0" kern="1200" dirty="0">
                <a:solidFill>
                  <a:schemeClr val="tx1"/>
                </a:solidFill>
                <a:effectLst/>
                <a:latin typeface="Arial" panose="020B0604020202020204" pitchFamily="34" charset="0"/>
                <a:ea typeface="+mn-ea"/>
                <a:cs typeface="+mn-cs"/>
              </a:rPr>
              <a:t>task: DotNetCoreCLI@2</a:t>
            </a:r>
          </a:p>
          <a:p>
            <a:r>
              <a:rPr lang="da-DK" sz="1200" b="0" kern="1200" dirty="0">
                <a:solidFill>
                  <a:schemeClr val="tx1"/>
                </a:solidFill>
                <a:effectLst/>
                <a:latin typeface="Arial" panose="020B0604020202020204" pitchFamily="34" charset="0"/>
                <a:ea typeface="+mn-ea"/>
                <a:cs typeface="+mn-cs"/>
              </a:rPr>
              <a:t>  displayName: "Pack"</a:t>
            </a:r>
          </a:p>
          <a:p>
            <a:r>
              <a:rPr lang="da-DK" sz="1200" b="0" kern="1200" dirty="0">
                <a:solidFill>
                  <a:schemeClr val="tx1"/>
                </a:solidFill>
                <a:effectLst/>
                <a:latin typeface="Arial" panose="020B0604020202020204" pitchFamily="34" charset="0"/>
                <a:ea typeface="+mn-ea"/>
                <a:cs typeface="+mn-cs"/>
              </a:rPr>
              <a:t>  inputs:</a:t>
            </a:r>
          </a:p>
          <a:p>
            <a:r>
              <a:rPr lang="da-DK" sz="1200" b="0" kern="1200" dirty="0">
                <a:solidFill>
                  <a:schemeClr val="tx1"/>
                </a:solidFill>
                <a:effectLst/>
                <a:latin typeface="Arial" panose="020B0604020202020204" pitchFamily="34" charset="0"/>
                <a:ea typeface="+mn-ea"/>
                <a:cs typeface="+mn-cs"/>
              </a:rPr>
              <a:t>    command: 'pack'</a:t>
            </a:r>
          </a:p>
          <a:p>
            <a:r>
              <a:rPr lang="da-DK" sz="1200" b="0" kern="1200" dirty="0">
                <a:solidFill>
                  <a:schemeClr val="tx1"/>
                </a:solidFill>
                <a:effectLst/>
                <a:latin typeface="Arial" panose="020B0604020202020204" pitchFamily="34" charset="0"/>
                <a:ea typeface="+mn-ea"/>
                <a:cs typeface="+mn-cs"/>
              </a:rPr>
              <a:t>    packagesToPack: '**/*.csproj'</a:t>
            </a:r>
          </a:p>
          <a:p>
            <a:r>
              <a:rPr lang="da-DK" sz="1200" b="0" kern="1200" dirty="0">
                <a:solidFill>
                  <a:schemeClr val="tx1"/>
                </a:solidFill>
                <a:effectLst/>
                <a:latin typeface="Arial" panose="020B0604020202020204" pitchFamily="34" charset="0"/>
                <a:ea typeface="+mn-ea"/>
                <a:cs typeface="+mn-cs"/>
              </a:rPr>
              <a:t>    versioningScheme: 'off'</a:t>
            </a:r>
          </a:p>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31</a:t>
            </a:fld>
            <a:endParaRPr lang="en-GB" dirty="0"/>
          </a:p>
        </p:txBody>
      </p:sp>
    </p:spTree>
    <p:extLst>
      <p:ext uri="{BB962C8B-B14F-4D97-AF65-F5344CB8AC3E}">
        <p14:creationId xmlns:p14="http://schemas.microsoft.com/office/powerpoint/2010/main" val="89254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33</a:t>
            </a:fld>
            <a:endParaRPr lang="en-GB" dirty="0"/>
          </a:p>
        </p:txBody>
      </p:sp>
    </p:spTree>
    <p:extLst>
      <p:ext uri="{BB962C8B-B14F-4D97-AF65-F5344CB8AC3E}">
        <p14:creationId xmlns:p14="http://schemas.microsoft.com/office/powerpoint/2010/main" val="2951864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sz="1200" b="0" kern="1200" dirty="0">
                <a:solidFill>
                  <a:schemeClr val="tx1"/>
                </a:solidFill>
                <a:effectLst/>
                <a:latin typeface="Arial" panose="020B0604020202020204" pitchFamily="34" charset="0"/>
                <a:ea typeface="+mn-ea"/>
                <a:cs typeface="+mn-cs"/>
              </a:rPr>
              <a:t>task: DotNetCoreCLI@2</a:t>
            </a:r>
          </a:p>
          <a:p>
            <a:r>
              <a:rPr lang="da-DK" sz="1200" b="0" kern="1200" dirty="0">
                <a:solidFill>
                  <a:schemeClr val="tx1"/>
                </a:solidFill>
                <a:effectLst/>
                <a:latin typeface="Arial" panose="020B0604020202020204" pitchFamily="34" charset="0"/>
                <a:ea typeface="+mn-ea"/>
                <a:cs typeface="+mn-cs"/>
              </a:rPr>
              <a:t>  displayName: "Publish"</a:t>
            </a:r>
          </a:p>
          <a:p>
            <a:r>
              <a:rPr lang="da-DK" sz="1200" b="0" kern="1200" dirty="0">
                <a:solidFill>
                  <a:schemeClr val="tx1"/>
                </a:solidFill>
                <a:effectLst/>
                <a:latin typeface="Arial" panose="020B0604020202020204" pitchFamily="34" charset="0"/>
                <a:ea typeface="+mn-ea"/>
                <a:cs typeface="+mn-cs"/>
              </a:rPr>
              <a:t>  inputs:</a:t>
            </a:r>
          </a:p>
          <a:p>
            <a:r>
              <a:rPr lang="da-DK" sz="1200" b="0" kern="1200" dirty="0">
                <a:solidFill>
                  <a:schemeClr val="tx1"/>
                </a:solidFill>
                <a:effectLst/>
                <a:latin typeface="Arial" panose="020B0604020202020204" pitchFamily="34" charset="0"/>
                <a:ea typeface="+mn-ea"/>
                <a:cs typeface="+mn-cs"/>
              </a:rPr>
              <a:t>    command: 'push'</a:t>
            </a:r>
          </a:p>
          <a:p>
            <a:r>
              <a:rPr lang="da-DK" sz="1200" b="0" kern="1200" dirty="0">
                <a:solidFill>
                  <a:schemeClr val="tx1"/>
                </a:solidFill>
                <a:effectLst/>
                <a:latin typeface="Arial" panose="020B0604020202020204" pitchFamily="34" charset="0"/>
                <a:ea typeface="+mn-ea"/>
                <a:cs typeface="+mn-cs"/>
              </a:rPr>
              <a:t>    packagesToPush: '$(Build.ArtifactStagingDirectory)/*.nupkg'</a:t>
            </a:r>
          </a:p>
          <a:p>
            <a:r>
              <a:rPr lang="da-DK" sz="1200" b="0" kern="1200" dirty="0">
                <a:solidFill>
                  <a:schemeClr val="tx1"/>
                </a:solidFill>
                <a:effectLst/>
                <a:latin typeface="Arial" panose="020B0604020202020204" pitchFamily="34" charset="0"/>
                <a:ea typeface="+mn-ea"/>
                <a:cs typeface="+mn-cs"/>
              </a:rPr>
              <a:t>    nuGetFeedType: 'internal'</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b="0" kern="1200" dirty="0">
                <a:solidFill>
                  <a:schemeClr val="tx1"/>
                </a:solidFill>
                <a:effectLst/>
                <a:latin typeface="Arial" panose="020B0604020202020204" pitchFamily="34" charset="0"/>
                <a:ea typeface="+mn-ea"/>
                <a:cs typeface="+mn-cs"/>
              </a:rPr>
              <a:t>    publishVstsFeed: '</a:t>
            </a:r>
            <a:r>
              <a:rPr lang="en-US" sz="1200" b="1" i="1" dirty="0"/>
              <a:t>{project-name}/{feed-name}</a:t>
            </a:r>
          </a:p>
          <a:p>
            <a:r>
              <a:rPr lang="da-DK" sz="1200" b="0" kern="1200" dirty="0">
                <a:solidFill>
                  <a:schemeClr val="tx1"/>
                </a:solidFill>
                <a:effectLst/>
                <a:latin typeface="Arial" panose="020B0604020202020204" pitchFamily="34" charset="0"/>
                <a:ea typeface="+mn-ea"/>
                <a:cs typeface="+mn-cs"/>
              </a:rPr>
              <a:t>'</a:t>
            </a:r>
          </a:p>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35</a:t>
            </a:fld>
            <a:endParaRPr lang="en-GB" dirty="0"/>
          </a:p>
        </p:txBody>
      </p:sp>
    </p:spTree>
    <p:extLst>
      <p:ext uri="{BB962C8B-B14F-4D97-AF65-F5344CB8AC3E}">
        <p14:creationId xmlns:p14="http://schemas.microsoft.com/office/powerpoint/2010/main" val="2767966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2088877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Arial" panose="020B0604020202020204" pitchFamily="34" charset="0"/>
                <a:ea typeface="+mn-ea"/>
                <a:cs typeface="+mn-cs"/>
              </a:rPr>
              <a:t>How quickly you can fail fast or double down is determined by your cycle time. Your cycle time determines how quickly you can gather feedback to determine what happens in the next iteration. The feedback that you gather with each cycle should be real, actionable data. Manual delivery increases cycle times exponentially.</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3490362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1434229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469384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7</a:t>
            </a:fld>
            <a:endParaRPr lang="en-GB" dirty="0"/>
          </a:p>
        </p:txBody>
      </p:sp>
    </p:spTree>
    <p:extLst>
      <p:ext uri="{BB962C8B-B14F-4D97-AF65-F5344CB8AC3E}">
        <p14:creationId xmlns:p14="http://schemas.microsoft.com/office/powerpoint/2010/main" val="2678518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8</a:t>
            </a:fld>
            <a:endParaRPr lang="en-GB" dirty="0"/>
          </a:p>
        </p:txBody>
      </p:sp>
    </p:spTree>
    <p:extLst>
      <p:ext uri="{BB962C8B-B14F-4D97-AF65-F5344CB8AC3E}">
        <p14:creationId xmlns:p14="http://schemas.microsoft.com/office/powerpoint/2010/main" val="1397803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Agile =&gt;</a:t>
            </a:r>
            <a:r>
              <a:rPr lang="en-US" dirty="0"/>
              <a:t> focuses on the gap between Business and IT. </a:t>
            </a:r>
          </a:p>
          <a:p>
            <a:endParaRPr lang="en-US" dirty="0"/>
          </a:p>
          <a:p>
            <a:r>
              <a:rPr lang="en-US" b="1" dirty="0"/>
              <a:t>DevOps =&gt; </a:t>
            </a:r>
            <a:r>
              <a:rPr lang="en-US" dirty="0"/>
              <a:t>focuses on the gap between Development and Operations.</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4892058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2192" y="0"/>
            <a:ext cx="12189600" cy="6858000"/>
          </a:xfrm>
        </p:spPr>
        <p:txBody>
          <a:bodyPr tIns="612000" anchor="ctr" anchorCtr="0"/>
          <a:lstStyle>
            <a:lvl1pPr algn="ctr">
              <a:tabLst/>
              <a:defRPr baseline="0"/>
            </a:lvl1pPr>
          </a:lstStyle>
          <a:p>
            <a:r>
              <a:rPr lang="en-GB" noProof="0" dirty="0"/>
              <a:t>Click on icon and insert image</a:t>
            </a:r>
          </a:p>
        </p:txBody>
      </p:sp>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358774" y="831881"/>
            <a:ext cx="3029318"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5" y="1949504"/>
            <a:ext cx="2567305"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9" name="Pladsholder til diasnummer 5">
            <a:extLst>
              <a:ext uri="{FF2B5EF4-FFF2-40B4-BE49-F238E27FC236}">
                <a16:creationId xmlns:a16="http://schemas.microsoft.com/office/drawing/2014/main" id="{77C56E99-434F-4322-94CC-F04E4ED58225}"/>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387233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Click to add title max two lines</a:t>
            </a:r>
          </a:p>
        </p:txBody>
      </p:sp>
      <p:sp>
        <p:nvSpPr>
          <p:cNvPr id="3" name="Content Placeholder 2"/>
          <p:cNvSpPr>
            <a:spLocks noGrp="1"/>
          </p:cNvSpPr>
          <p:nvPr>
            <p:ph idx="1" hasCustomPrompt="1"/>
          </p:nvPr>
        </p:nvSpPr>
        <p:spPr>
          <a:xfrm>
            <a:off x="358775" y="1231900"/>
            <a:ext cx="11469600" cy="4921250"/>
          </a:xfrm>
        </p:spPr>
        <p:txBody>
          <a:bodyPr/>
          <a:lstStyle>
            <a:lvl1pPr>
              <a:defRPr/>
            </a:lvl1pPr>
          </a:lstStyle>
          <a:p>
            <a:pPr lvl="0"/>
            <a:r>
              <a:rPr lang="en-GB" dirty="0"/>
              <a:t>Click to add text, table, chart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Text Placeholder 4"/>
          <p:cNvSpPr>
            <a:spLocks noGrp="1"/>
          </p:cNvSpPr>
          <p:nvPr>
            <p:ph type="body" sz="quarter" idx="10"/>
          </p:nvPr>
        </p:nvSpPr>
        <p:spPr>
          <a:xfrm>
            <a:off x="-3001963" y="2115263"/>
            <a:ext cx="2224088" cy="1187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Tree>
    <p:extLst>
      <p:ext uri="{BB962C8B-B14F-4D97-AF65-F5344CB8AC3E}">
        <p14:creationId xmlns:p14="http://schemas.microsoft.com/office/powerpoint/2010/main" val="7140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II">
    <p:spTree>
      <p:nvGrpSpPr>
        <p:cNvPr id="1" name=""/>
        <p:cNvGrpSpPr/>
        <p:nvPr/>
      </p:nvGrpSpPr>
      <p:grpSpPr>
        <a:xfrm>
          <a:off x="0" y="0"/>
          <a:ext cx="0" cy="0"/>
          <a:chOff x="0" y="0"/>
          <a:chExt cx="0" cy="0"/>
        </a:xfrm>
      </p:grpSpPr>
      <p:sp>
        <p:nvSpPr>
          <p:cNvPr id="6" name="Rectangle 5"/>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sp>
        <p:nvSpPr>
          <p:cNvPr id="2" name="Title 1"/>
          <p:cNvSpPr>
            <a:spLocks noGrp="1"/>
          </p:cNvSpPr>
          <p:nvPr>
            <p:ph type="title" hasCustomPrompt="1"/>
          </p:nvPr>
        </p:nvSpPr>
        <p:spPr/>
        <p:txBody>
          <a:bodyPr/>
          <a:lstStyle>
            <a:lvl1pPr>
              <a:defRPr>
                <a:solidFill>
                  <a:schemeClr val="bg1"/>
                </a:solidFill>
              </a:defRPr>
            </a:lvl1pPr>
          </a:lstStyle>
          <a:p>
            <a:r>
              <a:rPr lang="en-GB" dirty="0"/>
              <a:t>Click to add title max two lines</a:t>
            </a:r>
          </a:p>
        </p:txBody>
      </p:sp>
      <p:sp>
        <p:nvSpPr>
          <p:cNvPr id="3" name="Content Placeholder 2"/>
          <p:cNvSpPr>
            <a:spLocks noGrp="1"/>
          </p:cNvSpPr>
          <p:nvPr>
            <p:ph idx="1" hasCustomPrompt="1"/>
          </p:nvPr>
        </p:nvSpPr>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marL="0" indent="0">
              <a:buClrTx/>
              <a:buFont typeface="Arial" panose="020B0604020202020204" pitchFamily="34" charset="0"/>
              <a:buChar char="​"/>
              <a:defRPr>
                <a:solidFill>
                  <a:schemeClr val="bg1"/>
                </a:solidFill>
              </a:defRPr>
            </a:lvl5pPr>
            <a:lvl6pPr marL="0" indent="0">
              <a:buClrTx/>
              <a:buFont typeface="Arial" panose="020B0604020202020204" pitchFamily="34" charset="0"/>
              <a:buChar char="​"/>
              <a:defRPr>
                <a:solidFill>
                  <a:schemeClr val="bg1"/>
                </a:solidFill>
              </a:defRPr>
            </a:lvl6pPr>
            <a:lvl7pPr marL="0" indent="0">
              <a:buClrTx/>
              <a:buFont typeface="Arial" panose="020B0604020202020204" pitchFamily="34" charset="0"/>
              <a:buChar char="​"/>
              <a:defRPr sz="1000">
                <a:solidFill>
                  <a:schemeClr val="bg1"/>
                </a:solidFill>
              </a:defRPr>
            </a:lvl7pPr>
            <a:lvl8pPr marL="0" indent="0">
              <a:buClrTx/>
              <a:buFont typeface="Arial" panose="020B0604020202020204" pitchFamily="34" charset="0"/>
              <a:buChar char="​"/>
              <a:defRPr sz="1000">
                <a:solidFill>
                  <a:schemeClr val="bg1"/>
                </a:solidFill>
              </a:defRPr>
            </a:lvl8pPr>
            <a:lvl9pPr marL="0" indent="0">
              <a:buClrTx/>
              <a:buFont typeface="Arial" panose="020B0604020202020204" pitchFamily="34" charset="0"/>
              <a:buChar char="​"/>
              <a:defRPr sz="1000">
                <a:solidFill>
                  <a:schemeClr val="bg1"/>
                </a:solidFill>
              </a:defRPr>
            </a:lvl9pPr>
          </a:lstStyle>
          <a:p>
            <a:pPr lvl="0"/>
            <a:r>
              <a:rPr lang="en-GB" dirty="0"/>
              <a:t>Click to add text, table, chart</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6 level</a:t>
            </a:r>
          </a:p>
          <a:p>
            <a:pPr lvl="6"/>
            <a:r>
              <a:rPr lang="en-GB" dirty="0"/>
              <a:t>7</a:t>
            </a:r>
          </a:p>
          <a:p>
            <a:pPr lvl="7"/>
            <a:r>
              <a:rPr lang="en-GB" dirty="0"/>
              <a:t>8</a:t>
            </a:r>
          </a:p>
          <a:p>
            <a:pPr lvl="8"/>
            <a:r>
              <a:rPr lang="en-GB" dirty="0"/>
              <a:t>9</a:t>
            </a:r>
          </a:p>
        </p:txBody>
      </p:sp>
      <p:pic>
        <p:nvPicPr>
          <p:cNvPr id="7"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cxnSp>
        <p:nvCxnSpPr>
          <p:cNvPr id="8" name="Straight Connector 7"/>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hidden="1"/>
          <p:cNvSpPr>
            <a:spLocks noGrp="1"/>
          </p:cNvSpPr>
          <p:nvPr>
            <p:ph type="dt" sz="half" idx="10"/>
          </p:nvPr>
        </p:nvSpPr>
        <p:spPr/>
        <p:txBody>
          <a:bodyPr/>
          <a:lstStyle/>
          <a:p>
            <a:fld id="{CAE15A36-EF7C-49E1-9E28-DC0261021B88}" type="datetime4">
              <a:rPr lang="en-GB" smtClean="0"/>
              <a:t>21 October 2020</a:t>
            </a:fld>
            <a:endParaRPr lang="en-GB" dirty="0"/>
          </a:p>
        </p:txBody>
      </p:sp>
      <p:sp>
        <p:nvSpPr>
          <p:cNvPr id="5" name="Footer Placeholder 4" hidden="1"/>
          <p:cNvSpPr>
            <a:spLocks noGrp="1"/>
          </p:cNvSpPr>
          <p:nvPr>
            <p:ph type="ftr" sz="quarter" idx="11"/>
          </p:nvPr>
        </p:nvSpPr>
        <p:spPr/>
        <p:txBody>
          <a:bodyPr/>
          <a:lstStyle/>
          <a:p>
            <a:endParaRPr lang="en-GB" dirty="0"/>
          </a:p>
        </p:txBody>
      </p:sp>
      <p:sp>
        <p:nvSpPr>
          <p:cNvPr id="9" name="Pladsholder til diasnummer 5">
            <a:extLst>
              <a:ext uri="{FF2B5EF4-FFF2-40B4-BE49-F238E27FC236}">
                <a16:creationId xmlns:a16="http://schemas.microsoft.com/office/drawing/2014/main" id="{E4DB5CC0-3980-4243-BB79-9A20CC9B01FF}"/>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357271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Headline and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5556250" cy="320892"/>
          </a:xfrm>
        </p:spPr>
        <p:txBody>
          <a:bodyPr lIns="0" rIns="0" anchor="ctr" anchorCtr="0"/>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7" name="Content Placeholder 3"/>
          <p:cNvSpPr>
            <a:spLocks noGrp="1"/>
          </p:cNvSpPr>
          <p:nvPr>
            <p:ph sz="quarter" idx="13"/>
          </p:nvPr>
        </p:nvSpPr>
        <p:spPr>
          <a:xfrm>
            <a:off x="358775" y="1492250"/>
            <a:ext cx="5554800" cy="462915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6276975" y="1113272"/>
            <a:ext cx="5556250" cy="320892"/>
          </a:xfrm>
        </p:spPr>
        <p:txBody>
          <a:bodyPr lIns="0" tIns="0" rIns="0" bIns="0" anchor="ctr" anchorCtr="0"/>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5"/>
          <p:cNvSpPr>
            <a:spLocks noGrp="1"/>
          </p:cNvSpPr>
          <p:nvPr>
            <p:ph sz="quarter" idx="14"/>
          </p:nvPr>
        </p:nvSpPr>
        <p:spPr>
          <a:xfrm>
            <a:off x="6276975" y="1494421"/>
            <a:ext cx="5554800" cy="4629150"/>
          </a:xfrm>
        </p:spPr>
        <p:txBody>
          <a:bodyPr wrap="square"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ladsholder til dato 1" hidden="1"/>
          <p:cNvSpPr>
            <a:spLocks noGrp="1"/>
          </p:cNvSpPr>
          <p:nvPr>
            <p:ph type="dt" sz="half" idx="15"/>
          </p:nvPr>
        </p:nvSpPr>
        <p:spPr/>
        <p:txBody>
          <a:bodyPr/>
          <a:lstStyle/>
          <a:p>
            <a:fld id="{73A80043-8D1A-4EE7-8835-0FA45918CF0B}" type="datetime4">
              <a:rPr lang="en-GB" smtClean="0"/>
              <a:t>21 October 2020</a:t>
            </a:fld>
            <a:endParaRPr lang="en-GB" dirty="0"/>
          </a:p>
        </p:txBody>
      </p:sp>
      <p:sp>
        <p:nvSpPr>
          <p:cNvPr id="4" name="Pladsholder til sidefod 3"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297701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ored Headline and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7" name="Content Placeholder 3"/>
          <p:cNvSpPr>
            <a:spLocks noGrp="1"/>
          </p:cNvSpPr>
          <p:nvPr>
            <p:ph sz="quarter" idx="13"/>
          </p:nvPr>
        </p:nvSpPr>
        <p:spPr>
          <a:xfrm>
            <a:off x="358775" y="1492250"/>
            <a:ext cx="5554800" cy="462915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6276975" y="1113272"/>
            <a:ext cx="5556250" cy="320892"/>
          </a:xfrm>
          <a:solidFill>
            <a:schemeClr val="accent1"/>
          </a:solidFill>
        </p:spPr>
        <p:txBody>
          <a:bodyPr lIns="72000" tIns="0" rIns="72000" bIns="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5"/>
          <p:cNvSpPr>
            <a:spLocks noGrp="1"/>
          </p:cNvSpPr>
          <p:nvPr>
            <p:ph sz="quarter" idx="14"/>
          </p:nvPr>
        </p:nvSpPr>
        <p:spPr>
          <a:xfrm>
            <a:off x="6276975" y="1494421"/>
            <a:ext cx="5554800" cy="462915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29706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3"/>
          <p:cNvSpPr>
            <a:spLocks noGrp="1"/>
          </p:cNvSpPr>
          <p:nvPr>
            <p:ph sz="quarter" idx="17"/>
          </p:nvPr>
        </p:nvSpPr>
        <p:spPr>
          <a:xfrm>
            <a:off x="358774" y="1492249"/>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2" name="Content Placeholder 5"/>
          <p:cNvSpPr>
            <a:spLocks noGrp="1"/>
          </p:cNvSpPr>
          <p:nvPr>
            <p:ph sz="quarter" idx="18"/>
          </p:nvPr>
        </p:nvSpPr>
        <p:spPr>
          <a:xfrm>
            <a:off x="4303285" y="1494422"/>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3" name="Content Placeholder 7"/>
          <p:cNvSpPr>
            <a:spLocks noGrp="1"/>
          </p:cNvSpPr>
          <p:nvPr>
            <p:ph sz="quarter" idx="19"/>
          </p:nvPr>
        </p:nvSpPr>
        <p:spPr>
          <a:xfrm>
            <a:off x="8246553" y="1494422"/>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8"/>
          <p:cNvSpPr>
            <a:spLocks noGrp="1"/>
          </p:cNvSpPr>
          <p:nvPr>
            <p:ph type="body" sz="quarter" idx="16" hasCustomPrompt="1"/>
          </p:nvPr>
        </p:nvSpPr>
        <p:spPr>
          <a:xfrm>
            <a:off x="358775" y="2953837"/>
            <a:ext cx="114744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4" name="Content Placeholder 9"/>
          <p:cNvSpPr>
            <a:spLocks noGrp="1"/>
          </p:cNvSpPr>
          <p:nvPr>
            <p:ph sz="quarter" idx="20"/>
          </p:nvPr>
        </p:nvSpPr>
        <p:spPr>
          <a:xfrm>
            <a:off x="358775" y="3349592"/>
            <a:ext cx="11469600" cy="28044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69766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ntents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5" name="Text Placeholder 4"/>
          <p:cNvSpPr>
            <a:spLocks noGrp="1"/>
          </p:cNvSpPr>
          <p:nvPr>
            <p:ph type="body" sz="quarter" idx="3" hasCustomPrompt="1"/>
          </p:nvPr>
        </p:nvSpPr>
        <p:spPr>
          <a:xfrm>
            <a:off x="430328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6" name="Text Placeholder 8"/>
          <p:cNvSpPr>
            <a:spLocks noGrp="1"/>
          </p:cNvSpPr>
          <p:nvPr>
            <p:ph type="body" sz="quarter" idx="16" hasCustomPrompt="1"/>
          </p:nvPr>
        </p:nvSpPr>
        <p:spPr>
          <a:xfrm>
            <a:off x="358775" y="2953837"/>
            <a:ext cx="114744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3"/>
          <p:cNvSpPr>
            <a:spLocks noGrp="1"/>
          </p:cNvSpPr>
          <p:nvPr>
            <p:ph sz="quarter" idx="17"/>
          </p:nvPr>
        </p:nvSpPr>
        <p:spPr>
          <a:xfrm>
            <a:off x="358774" y="1492249"/>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5"/>
          <p:cNvSpPr>
            <a:spLocks noGrp="1"/>
          </p:cNvSpPr>
          <p:nvPr>
            <p:ph sz="quarter" idx="18"/>
          </p:nvPr>
        </p:nvSpPr>
        <p:spPr>
          <a:xfrm>
            <a:off x="4303285"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19"/>
          </p:nvPr>
        </p:nvSpPr>
        <p:spPr>
          <a:xfrm>
            <a:off x="8246553"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9"/>
          <p:cNvSpPr>
            <a:spLocks noGrp="1"/>
          </p:cNvSpPr>
          <p:nvPr>
            <p:ph sz="quarter" idx="20"/>
          </p:nvPr>
        </p:nvSpPr>
        <p:spPr>
          <a:xfrm>
            <a:off x="358775" y="3349592"/>
            <a:ext cx="11469600" cy="2804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6611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4" name="Content Placeholder 3"/>
          <p:cNvSpPr>
            <a:spLocks noGrp="1"/>
          </p:cNvSpPr>
          <p:nvPr>
            <p:ph sz="half" idx="2" hasCustomPrompt="1"/>
          </p:nvPr>
        </p:nvSpPr>
        <p:spPr>
          <a:xfrm>
            <a:off x="358775" y="1494423"/>
            <a:ext cx="3582000" cy="1287279"/>
          </a:xfrm>
        </p:spPr>
        <p:txBody>
          <a:bodyPr/>
          <a:lstStyle>
            <a:lvl1pPr>
              <a:defRPr sz="1200"/>
            </a:lvl1pPr>
            <a:lvl2pPr>
              <a:defRPr sz="1200"/>
            </a:lvl2pPr>
            <a:lvl3pPr>
              <a:defRPr sz="1200"/>
            </a:lvl3pPr>
            <a:lvl4pPr>
              <a:defRPr sz="1200"/>
            </a:lvl4pPr>
            <a:lvl5pPr>
              <a:defRPr sz="1200"/>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Text Placeholder 4"/>
          <p:cNvSpPr>
            <a:spLocks noGrp="1"/>
          </p:cNvSpPr>
          <p:nvPr>
            <p:ph type="body" sz="quarter" idx="3" hasCustomPrompt="1"/>
          </p:nvPr>
        </p:nvSpPr>
        <p:spPr>
          <a:xfrm>
            <a:off x="430328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5"/>
          <p:cNvSpPr>
            <a:spLocks noGrp="1"/>
          </p:cNvSpPr>
          <p:nvPr>
            <p:ph sz="quarter" idx="4" hasCustomPrompt="1"/>
          </p:nvPr>
        </p:nvSpPr>
        <p:spPr>
          <a:xfrm>
            <a:off x="4303285" y="1494422"/>
            <a:ext cx="3582000" cy="1287280"/>
          </a:xfrm>
        </p:spPr>
        <p:txBody>
          <a:bodyPr/>
          <a:lstStyle>
            <a:lvl1pPr>
              <a:defRPr sz="1200"/>
            </a:lvl1pPr>
            <a:lvl2pPr>
              <a:defRPr sz="1200"/>
            </a:lvl2pPr>
            <a:lvl3pPr>
              <a:defRPr sz="1200"/>
            </a:lvl3pPr>
            <a:lvl4pPr>
              <a:defRPr sz="1200"/>
            </a:lvl4pPr>
            <a:lvl5pPr>
              <a:defRPr sz="1200"/>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7"/>
          <p:cNvSpPr>
            <a:spLocks noGrp="1"/>
          </p:cNvSpPr>
          <p:nvPr>
            <p:ph sz="quarter" idx="14" hasCustomPrompt="1"/>
          </p:nvPr>
        </p:nvSpPr>
        <p:spPr>
          <a:xfrm>
            <a:off x="8246553" y="1494422"/>
            <a:ext cx="3582000" cy="1287280"/>
          </a:xfrm>
        </p:spPr>
        <p:txBody>
          <a:bodyPr/>
          <a:lstStyle>
            <a:lvl1pPr>
              <a:defRPr sz="1200"/>
            </a:lvl1pPr>
            <a:lvl2pPr>
              <a:defRPr sz="1200"/>
            </a:lvl2pPr>
            <a:lvl3pPr>
              <a:defRPr sz="1200"/>
            </a:lvl3pPr>
            <a:lvl4pPr>
              <a:defRPr sz="1200"/>
            </a:lvl4pPr>
            <a:lvl5pPr>
              <a:defRPr sz="1200"/>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Text Placeholder 9"/>
          <p:cNvSpPr>
            <a:spLocks noGrp="1"/>
          </p:cNvSpPr>
          <p:nvPr>
            <p:ph type="body" sz="quarter" idx="16" hasCustomPrompt="1"/>
          </p:nvPr>
        </p:nvSpPr>
        <p:spPr>
          <a:xfrm>
            <a:off x="358775" y="2953837"/>
            <a:ext cx="114744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5" name="Picture Placeholder 10"/>
          <p:cNvSpPr>
            <a:spLocks noGrp="1"/>
          </p:cNvSpPr>
          <p:nvPr>
            <p:ph type="pic" sz="quarter" idx="17" hasCustomPrompt="1"/>
          </p:nvPr>
        </p:nvSpPr>
        <p:spPr>
          <a:xfrm>
            <a:off x="358774" y="3349592"/>
            <a:ext cx="11474451" cy="2804400"/>
          </a:xfrm>
        </p:spPr>
        <p:txBody>
          <a:bodyPr tIns="612000" anchor="ctr" anchorCtr="0"/>
          <a:lstStyle>
            <a:lvl1pPr algn="ctr">
              <a:tabLst/>
              <a:defRPr baseline="0"/>
            </a:lvl1pPr>
          </a:lstStyle>
          <a:p>
            <a:r>
              <a:rPr lang="en-GB" noProof="0" dirty="0"/>
              <a:t>Click on icon and insert image</a:t>
            </a:r>
          </a:p>
        </p:txBody>
      </p:sp>
    </p:spTree>
    <p:extLst>
      <p:ext uri="{BB962C8B-B14F-4D97-AF65-F5344CB8AC3E}">
        <p14:creationId xmlns:p14="http://schemas.microsoft.com/office/powerpoint/2010/main" val="316566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s - one Image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3"/>
          <p:cNvSpPr>
            <a:spLocks noGrp="1"/>
          </p:cNvSpPr>
          <p:nvPr>
            <p:ph sz="quarter" idx="17"/>
          </p:nvPr>
        </p:nvSpPr>
        <p:spPr>
          <a:xfrm>
            <a:off x="358774" y="1492249"/>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2" name="Content Placeholder 5"/>
          <p:cNvSpPr>
            <a:spLocks noGrp="1"/>
          </p:cNvSpPr>
          <p:nvPr>
            <p:ph sz="quarter" idx="18"/>
          </p:nvPr>
        </p:nvSpPr>
        <p:spPr>
          <a:xfrm>
            <a:off x="4303285"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3" name="Content Placeholder 7"/>
          <p:cNvSpPr>
            <a:spLocks noGrp="1"/>
          </p:cNvSpPr>
          <p:nvPr>
            <p:ph sz="quarter" idx="19"/>
          </p:nvPr>
        </p:nvSpPr>
        <p:spPr>
          <a:xfrm>
            <a:off x="8246553"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8"/>
          <p:cNvSpPr>
            <a:spLocks noGrp="1"/>
          </p:cNvSpPr>
          <p:nvPr>
            <p:ph type="body" sz="quarter" idx="16" hasCustomPrompt="1"/>
          </p:nvPr>
        </p:nvSpPr>
        <p:spPr>
          <a:xfrm>
            <a:off x="358775" y="2953837"/>
            <a:ext cx="114744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5" name="Picture Placeholder 9"/>
          <p:cNvSpPr>
            <a:spLocks noGrp="1"/>
          </p:cNvSpPr>
          <p:nvPr>
            <p:ph type="pic" sz="quarter" idx="20" hasCustomPrompt="1"/>
          </p:nvPr>
        </p:nvSpPr>
        <p:spPr>
          <a:xfrm>
            <a:off x="358774" y="3349592"/>
            <a:ext cx="11474451" cy="2804400"/>
          </a:xfrm>
        </p:spPr>
        <p:txBody>
          <a:bodyPr tIns="612000" anchor="ctr" anchorCtr="0"/>
          <a:lstStyle>
            <a:lvl1pPr algn="ctr">
              <a:tabLst/>
              <a:defRPr baseline="0"/>
            </a:lvl1pPr>
          </a:lstStyle>
          <a:p>
            <a:r>
              <a:rPr lang="en-GB" noProof="0" dirty="0"/>
              <a:t>Click on icon and insert image</a:t>
            </a:r>
          </a:p>
        </p:txBody>
      </p:sp>
    </p:spTree>
    <p:extLst>
      <p:ext uri="{BB962C8B-B14F-4D97-AF65-F5344CB8AC3E}">
        <p14:creationId xmlns:p14="http://schemas.microsoft.com/office/powerpoint/2010/main" val="427548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7"/>
          </p:nvPr>
        </p:nvSpPr>
        <p:spPr>
          <a:xfrm>
            <a:off x="358775" y="1494000"/>
            <a:ext cx="55548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4620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ve Contents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7"/>
          </p:nvPr>
        </p:nvSpPr>
        <p:spPr>
          <a:xfrm>
            <a:off x="358775" y="1494000"/>
            <a:ext cx="55548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24037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2192" y="0"/>
            <a:ext cx="12189600" cy="6858000"/>
          </a:xfrm>
        </p:spPr>
        <p:txBody>
          <a:bodyPr tIns="612000" anchor="ctr" anchorCtr="0"/>
          <a:lstStyle>
            <a:lvl1pPr algn="ctr">
              <a:tabLst/>
              <a:defRPr baseline="0"/>
            </a:lvl1pPr>
          </a:lstStyle>
          <a:p>
            <a:r>
              <a:rPr lang="en-GB" noProof="0" dirty="0"/>
              <a:t>Click on icon and insert image</a:t>
            </a:r>
          </a:p>
        </p:txBody>
      </p:sp>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358774" y="831881"/>
            <a:ext cx="3029318"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5" y="1949504"/>
            <a:ext cx="2567305"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1" name="Pladsholder til diasnummer 5">
            <a:extLst>
              <a:ext uri="{FF2B5EF4-FFF2-40B4-BE49-F238E27FC236}">
                <a16:creationId xmlns:a16="http://schemas.microsoft.com/office/drawing/2014/main" id="{FEEAF3EB-92D1-4F39-8839-FECF5B55287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40654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ve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6" name="Picture Placeholder 3"/>
          <p:cNvSpPr>
            <a:spLocks noGrp="1"/>
          </p:cNvSpPr>
          <p:nvPr>
            <p:ph type="pic" sz="quarter" idx="17" hasCustomPrompt="1"/>
          </p:nvPr>
        </p:nvSpPr>
        <p:spPr>
          <a:xfrm>
            <a:off x="358775" y="1494000"/>
            <a:ext cx="5556251" cy="4658400"/>
          </a:xfrm>
        </p:spPr>
        <p:txBody>
          <a:bodyPr tIns="612000" anchor="ctr" anchorCtr="0"/>
          <a:lstStyle>
            <a:lvl1pPr algn="ctr">
              <a:tabLst/>
              <a:defRPr baseline="0"/>
            </a:lvl1pPr>
          </a:lstStyle>
          <a:p>
            <a:r>
              <a:rPr lang="en-GB" noProof="0" dirty="0"/>
              <a:t>Click on icon and insert image</a:t>
            </a:r>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92705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ntents - one Image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5" name="Picture Placeholder 3"/>
          <p:cNvSpPr>
            <a:spLocks noGrp="1"/>
          </p:cNvSpPr>
          <p:nvPr>
            <p:ph type="pic" sz="quarter" idx="17" hasCustomPrompt="1"/>
          </p:nvPr>
        </p:nvSpPr>
        <p:spPr>
          <a:xfrm>
            <a:off x="358775" y="1494000"/>
            <a:ext cx="5556251" cy="4658400"/>
          </a:xfrm>
        </p:spPr>
        <p:txBody>
          <a:bodyPr tIns="612000" anchor="ctr" anchorCtr="0"/>
          <a:lstStyle>
            <a:lvl1pPr algn="ctr">
              <a:tabLst/>
              <a:defRPr baseline="0"/>
            </a:lvl1pPr>
          </a:lstStyle>
          <a:p>
            <a:r>
              <a:rPr lang="en-GB" noProof="0" dirty="0"/>
              <a:t>Click on icon and insert image</a:t>
            </a:r>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8146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s portrait">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56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5"/>
          </p:nvPr>
        </p:nvSpPr>
        <p:spPr>
          <a:xfrm>
            <a:off x="358775" y="1494425"/>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56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4303285" y="1494421"/>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0" name="Content Placeholder 7"/>
          <p:cNvSpPr>
            <a:spLocks noGrp="1"/>
          </p:cNvSpPr>
          <p:nvPr>
            <p:ph sz="quarter" idx="17"/>
          </p:nvPr>
        </p:nvSpPr>
        <p:spPr>
          <a:xfrm>
            <a:off x="8246553" y="1494421"/>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1138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s portrait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56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5"/>
          </p:nvPr>
        </p:nvSpPr>
        <p:spPr>
          <a:xfrm>
            <a:off x="358775" y="1494425"/>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56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4303285" y="1494421"/>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0" name="Content Placeholder 7"/>
          <p:cNvSpPr>
            <a:spLocks noGrp="1"/>
          </p:cNvSpPr>
          <p:nvPr>
            <p:ph sz="quarter" idx="17"/>
          </p:nvPr>
        </p:nvSpPr>
        <p:spPr>
          <a:xfrm>
            <a:off x="8246553" y="1494421"/>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7015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3"/>
          <p:cNvSpPr>
            <a:spLocks noGrp="1"/>
          </p:cNvSpPr>
          <p:nvPr>
            <p:ph sz="quarter" idx="15"/>
          </p:nvPr>
        </p:nvSpPr>
        <p:spPr>
          <a:xfrm>
            <a:off x="358775" y="1493999"/>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358775" y="3895950"/>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7"/>
          <p:cNvSpPr>
            <a:spLocks noGrp="1"/>
          </p:cNvSpPr>
          <p:nvPr>
            <p:ph sz="quarter" idx="17"/>
          </p:nvPr>
        </p:nvSpPr>
        <p:spPr>
          <a:xfrm>
            <a:off x="6276975" y="1493998"/>
            <a:ext cx="55512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11750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ntents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3"/>
          <p:cNvSpPr>
            <a:spLocks noGrp="1"/>
          </p:cNvSpPr>
          <p:nvPr>
            <p:ph sz="quarter" idx="15"/>
          </p:nvPr>
        </p:nvSpPr>
        <p:spPr>
          <a:xfrm>
            <a:off x="358775" y="1493999"/>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358775" y="3895950"/>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7"/>
          <p:cNvSpPr>
            <a:spLocks noGrp="1"/>
          </p:cNvSpPr>
          <p:nvPr>
            <p:ph sz="quarter" idx="17"/>
          </p:nvPr>
        </p:nvSpPr>
        <p:spPr>
          <a:xfrm>
            <a:off x="6276975" y="1493998"/>
            <a:ext cx="55512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2097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2" name="Content Placeholder 3"/>
          <p:cNvSpPr>
            <a:spLocks noGrp="1"/>
          </p:cNvSpPr>
          <p:nvPr>
            <p:ph sz="quarter" idx="15"/>
          </p:nvPr>
        </p:nvSpPr>
        <p:spPr>
          <a:xfrm>
            <a:off x="358775" y="1493999"/>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4"/>
          <p:cNvSpPr>
            <a:spLocks noGrp="1"/>
          </p:cNvSpPr>
          <p:nvPr>
            <p:ph sz="quarter" idx="16"/>
          </p:nvPr>
        </p:nvSpPr>
        <p:spPr>
          <a:xfrm>
            <a:off x="358775" y="3895950"/>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5"/>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6" name="Picture Placeholder 3"/>
          <p:cNvSpPr>
            <a:spLocks noGrp="1"/>
          </p:cNvSpPr>
          <p:nvPr>
            <p:ph type="pic" sz="quarter" idx="17" hasCustomPrompt="1"/>
          </p:nvPr>
        </p:nvSpPr>
        <p:spPr>
          <a:xfrm>
            <a:off x="6276975" y="1493999"/>
            <a:ext cx="5556251" cy="4658400"/>
          </a:xfrm>
        </p:spPr>
        <p:txBody>
          <a:bodyPr tIns="612000" anchor="ctr" anchorCtr="0"/>
          <a:lstStyle>
            <a:lvl1pPr algn="ctr">
              <a:tabLst/>
              <a:defRPr baseline="0"/>
            </a:lvl1pPr>
          </a:lstStyle>
          <a:p>
            <a:r>
              <a:rPr lang="en-GB" noProof="0" dirty="0"/>
              <a:t>Click on icon and insert imag6</a:t>
            </a:r>
          </a:p>
        </p:txBody>
      </p:sp>
    </p:spTree>
    <p:extLst>
      <p:ext uri="{BB962C8B-B14F-4D97-AF65-F5344CB8AC3E}">
        <p14:creationId xmlns:p14="http://schemas.microsoft.com/office/powerpoint/2010/main" val="123924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s - one Image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3"/>
          <p:cNvSpPr>
            <a:spLocks noGrp="1"/>
          </p:cNvSpPr>
          <p:nvPr>
            <p:ph sz="quarter" idx="15"/>
          </p:nvPr>
        </p:nvSpPr>
        <p:spPr>
          <a:xfrm>
            <a:off x="358775" y="1493999"/>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358775" y="3895950"/>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Picture Placeholder 6"/>
          <p:cNvSpPr>
            <a:spLocks noGrp="1"/>
          </p:cNvSpPr>
          <p:nvPr>
            <p:ph type="pic" sz="quarter" idx="17" hasCustomPrompt="1"/>
          </p:nvPr>
        </p:nvSpPr>
        <p:spPr>
          <a:xfrm>
            <a:off x="6276975" y="1493999"/>
            <a:ext cx="5556251" cy="4658400"/>
          </a:xfrm>
        </p:spPr>
        <p:txBody>
          <a:bodyPr tIns="612000" anchor="ctr" anchorCtr="0"/>
          <a:lstStyle>
            <a:lvl1pPr algn="ctr">
              <a:tabLst/>
              <a:defRPr baseline="0"/>
            </a:lvl1pPr>
          </a:lstStyle>
          <a:p>
            <a:r>
              <a:rPr lang="en-GB" noProof="0" dirty="0"/>
              <a:t>Click on icon and insert imag6</a:t>
            </a:r>
          </a:p>
        </p:txBody>
      </p:sp>
    </p:spTree>
    <p:extLst>
      <p:ext uri="{BB962C8B-B14F-4D97-AF65-F5344CB8AC3E}">
        <p14:creationId xmlns:p14="http://schemas.microsoft.com/office/powerpoint/2010/main" val="23133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reaker I">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775" y="2014717"/>
            <a:ext cx="11474450" cy="2788287"/>
          </a:xfrm>
        </p:spPr>
        <p:txBody>
          <a:bodyPr anchor="ctr" anchorCtr="0"/>
          <a:lstStyle>
            <a:lvl1pPr algn="ctr">
              <a:lnSpc>
                <a:spcPct val="100000"/>
              </a:lnSpc>
              <a:defRPr sz="14500" cap="all" baseline="0">
                <a:solidFill>
                  <a:schemeClr val="accent1"/>
                </a:solidFill>
              </a:defRPr>
            </a:lvl1pPr>
          </a:lstStyle>
          <a:p>
            <a:r>
              <a:rPr lang="en-GB" dirty="0"/>
              <a:t>Add text</a:t>
            </a:r>
          </a:p>
        </p:txBody>
      </p:sp>
      <p:pic>
        <p:nvPicPr>
          <p:cNvPr id="7"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1413" y="374400"/>
            <a:ext cx="877868" cy="306000"/>
          </a:xfrm>
          <a:prstGeom prst="rect">
            <a:avLst/>
          </a:prstGeom>
        </p:spPr>
      </p:pic>
    </p:spTree>
    <p:extLst>
      <p:ext uri="{BB962C8B-B14F-4D97-AF65-F5344CB8AC3E}">
        <p14:creationId xmlns:p14="http://schemas.microsoft.com/office/powerpoint/2010/main" val="206419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reaker II">
    <p:spTree>
      <p:nvGrpSpPr>
        <p:cNvPr id="1" name=""/>
        <p:cNvGrpSpPr/>
        <p:nvPr/>
      </p:nvGrpSpPr>
      <p:grpSpPr>
        <a:xfrm>
          <a:off x="0" y="0"/>
          <a:ext cx="0" cy="0"/>
          <a:chOff x="0" y="0"/>
          <a:chExt cx="0" cy="0"/>
        </a:xfrm>
      </p:grpSpPr>
      <p:sp>
        <p:nvSpPr>
          <p:cNvPr id="9" name="Rectangle 8"/>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50000"/>
          <a:stretch/>
        </p:blipFill>
        <p:spPr>
          <a:xfrm>
            <a:off x="-7982" y="900000"/>
            <a:ext cx="2530988" cy="5069868"/>
          </a:xfrm>
          <a:prstGeom prst="rect">
            <a:avLst/>
          </a:prstGeom>
        </p:spPr>
      </p:pic>
      <p:sp>
        <p:nvSpPr>
          <p:cNvPr id="11" name="Title 1"/>
          <p:cNvSpPr>
            <a:spLocks noGrp="1"/>
          </p:cNvSpPr>
          <p:nvPr>
            <p:ph type="title" hasCustomPrompt="1"/>
          </p:nvPr>
        </p:nvSpPr>
        <p:spPr>
          <a:xfrm>
            <a:off x="3423007" y="1357026"/>
            <a:ext cx="8410218" cy="4254501"/>
          </a:xfrm>
        </p:spPr>
        <p:txBody>
          <a:bodyPr anchor="t" anchorCtr="0"/>
          <a:lstStyle>
            <a:lvl1pPr algn="r">
              <a:lnSpc>
                <a:spcPct val="100000"/>
              </a:lnSpc>
              <a:defRPr sz="6000" cap="all" baseline="0">
                <a:solidFill>
                  <a:schemeClr val="bg1"/>
                </a:solidFill>
              </a:defRPr>
            </a:lvl1pPr>
          </a:lstStyle>
          <a:p>
            <a:r>
              <a:rPr lang="en-GB" dirty="0"/>
              <a:t>Add text</a:t>
            </a:r>
          </a:p>
        </p:txBody>
      </p:sp>
      <p:sp>
        <p:nvSpPr>
          <p:cNvPr id="10" name="Pladsholder til diasnummer 5" hidden="1"/>
          <p:cNvSpPr txBox="1">
            <a:spLocks/>
          </p:cNvSpPr>
          <p:nvPr userDrawn="1"/>
        </p:nvSpPr>
        <p:spPr>
          <a:xfrm>
            <a:off x="360000" y="7297372"/>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2"/>
                </a:solidFill>
                <a:latin typeface="+mj-lt"/>
              </a:rPr>
              <a:pPr algn="l"/>
              <a:t>‹#›</a:t>
            </a:fld>
            <a:endParaRPr lang="en-GB" sz="950" dirty="0">
              <a:solidFill>
                <a:schemeClr val="bg2"/>
              </a:solidFill>
              <a:latin typeface="+mj-lt"/>
            </a:endParaRPr>
          </a:p>
        </p:txBody>
      </p:sp>
      <p:pic>
        <p:nvPicPr>
          <p:cNvPr id="12"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Tree>
    <p:extLst>
      <p:ext uri="{BB962C8B-B14F-4D97-AF65-F5344CB8AC3E}">
        <p14:creationId xmlns:p14="http://schemas.microsoft.com/office/powerpoint/2010/main" val="148455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I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3669792" y="0"/>
            <a:ext cx="8532000" cy="6858000"/>
          </a:xfrm>
        </p:spPr>
        <p:txBody>
          <a:bodyPr lIns="3096000" tIns="612000" anchor="ctr" anchorCtr="0"/>
          <a:lstStyle>
            <a:lvl1pPr algn="l">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a:off x="0" y="0"/>
            <a:ext cx="7689600" cy="6861600"/>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600" h="6858000">
                <a:moveTo>
                  <a:pt x="0" y="0"/>
                </a:moveTo>
                <a:lnTo>
                  <a:pt x="7689600" y="0"/>
                </a:lnTo>
                <a:lnTo>
                  <a:pt x="3717774" y="6854976"/>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endParaRPr lang="en-GB" dirty="0"/>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D109318C-4F41-4505-97E4-ABFC57736E2F}"/>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74993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5" name="Rectangle 4"/>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sp>
        <p:nvSpPr>
          <p:cNvPr id="3" name="Date Placeholder 2" hidden="1"/>
          <p:cNvSpPr>
            <a:spLocks noGrp="1"/>
          </p:cNvSpPr>
          <p:nvPr>
            <p:ph type="dt" sz="half" idx="10"/>
          </p:nvPr>
        </p:nvSpPr>
        <p:spPr/>
        <p:txBody>
          <a:bodyPr/>
          <a:lstStyle/>
          <a:p>
            <a:fld id="{61C39D88-A2D2-46EF-88AA-9A0C8DF2E827}" type="datetime4">
              <a:rPr lang="en-GB" smtClean="0"/>
              <a:t>21 October 2020</a:t>
            </a:fld>
            <a:endParaRPr lang="en-GB" dirty="0"/>
          </a:p>
        </p:txBody>
      </p:sp>
      <p:sp>
        <p:nvSpPr>
          <p:cNvPr id="4" name="Footer Placeholder 3" hidden="1"/>
          <p:cNvSpPr>
            <a:spLocks noGrp="1"/>
          </p:cNvSpPr>
          <p:nvPr>
            <p:ph type="ftr" sz="quarter" idx="11"/>
          </p:nvPr>
        </p:nvSpPr>
        <p:spPr/>
        <p:txBody>
          <a:bodyPr/>
          <a:lstStyle/>
          <a:p>
            <a:endParaRPr lang="en-GB"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60029" y="1790479"/>
            <a:ext cx="3271942" cy="3277043"/>
          </a:xfrm>
          <a:prstGeom prst="rect">
            <a:avLst/>
          </a:prstGeom>
        </p:spPr>
      </p:pic>
    </p:spTree>
    <p:extLst>
      <p:ext uri="{BB962C8B-B14F-4D97-AF65-F5344CB8AC3E}">
        <p14:creationId xmlns:p14="http://schemas.microsoft.com/office/powerpoint/2010/main" val="223419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I">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GB" dirty="0"/>
              <a:t>Click to add title max two lines</a:t>
            </a:r>
          </a:p>
        </p:txBody>
      </p:sp>
    </p:spTree>
    <p:extLst>
      <p:ext uri="{BB962C8B-B14F-4D97-AF65-F5344CB8AC3E}">
        <p14:creationId xmlns:p14="http://schemas.microsoft.com/office/powerpoint/2010/main" val="94525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Only II">
    <p:spTree>
      <p:nvGrpSpPr>
        <p:cNvPr id="1" name=""/>
        <p:cNvGrpSpPr/>
        <p:nvPr/>
      </p:nvGrpSpPr>
      <p:grpSpPr>
        <a:xfrm>
          <a:off x="0" y="0"/>
          <a:ext cx="0" cy="0"/>
          <a:chOff x="0" y="0"/>
          <a:chExt cx="0" cy="0"/>
        </a:xfrm>
      </p:grpSpPr>
      <p:sp>
        <p:nvSpPr>
          <p:cNvPr id="6" name="Rectangle 5"/>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sp>
        <p:nvSpPr>
          <p:cNvPr id="7" name="Title 6"/>
          <p:cNvSpPr>
            <a:spLocks noGrp="1"/>
          </p:cNvSpPr>
          <p:nvPr>
            <p:ph type="title" hasCustomPrompt="1"/>
          </p:nvPr>
        </p:nvSpPr>
        <p:spPr/>
        <p:txBody>
          <a:bodyPr/>
          <a:lstStyle>
            <a:lvl1pPr>
              <a:defRPr>
                <a:solidFill>
                  <a:schemeClr val="bg1"/>
                </a:solidFill>
              </a:defRPr>
            </a:lvl1pPr>
          </a:lstStyle>
          <a:p>
            <a:r>
              <a:rPr lang="en-GB" dirty="0"/>
              <a:t>Click to add title max two lines</a:t>
            </a:r>
          </a:p>
        </p:txBody>
      </p:sp>
      <p:cxnSp>
        <p:nvCxnSpPr>
          <p:cNvPr id="9" name="Straight Connector 8"/>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
        <p:nvSpPr>
          <p:cNvPr id="10" name="Pladsholder til diasnummer 5">
            <a:extLst>
              <a:ext uri="{FF2B5EF4-FFF2-40B4-BE49-F238E27FC236}">
                <a16:creationId xmlns:a16="http://schemas.microsoft.com/office/drawing/2014/main" id="{3D21CFF8-B240-4C5A-AA2F-B21EBD9BED93}"/>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254563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I">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2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II">
    <p:spTree>
      <p:nvGrpSpPr>
        <p:cNvPr id="1" name=""/>
        <p:cNvGrpSpPr/>
        <p:nvPr/>
      </p:nvGrpSpPr>
      <p:grpSpPr>
        <a:xfrm>
          <a:off x="0" y="0"/>
          <a:ext cx="0" cy="0"/>
          <a:chOff x="0" y="0"/>
          <a:chExt cx="0" cy="0"/>
        </a:xfrm>
      </p:grpSpPr>
      <p:sp>
        <p:nvSpPr>
          <p:cNvPr id="5" name="Rectangle 4"/>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cxnSp>
        <p:nvCxnSpPr>
          <p:cNvPr id="9" name="Straight Connector 8"/>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
        <p:nvSpPr>
          <p:cNvPr id="6" name="Pladsholder til diasnummer 5">
            <a:extLst>
              <a:ext uri="{FF2B5EF4-FFF2-40B4-BE49-F238E27FC236}">
                <a16:creationId xmlns:a16="http://schemas.microsoft.com/office/drawing/2014/main" id="{F734CF4E-E2CB-468E-92D9-4F5EB6D4DC48}"/>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395366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Routemap">
    <p:spTree>
      <p:nvGrpSpPr>
        <p:cNvPr id="1" name=""/>
        <p:cNvGrpSpPr/>
        <p:nvPr/>
      </p:nvGrpSpPr>
      <p:grpSpPr>
        <a:xfrm>
          <a:off x="0" y="0"/>
          <a:ext cx="0" cy="0"/>
          <a:chOff x="0" y="0"/>
          <a:chExt cx="0" cy="0"/>
        </a:xfrm>
      </p:grpSpPr>
      <p:sp>
        <p:nvSpPr>
          <p:cNvPr id="11" name="Rectangle 10"/>
          <p:cNvSpPr/>
          <p:nvPr userDrawn="1"/>
        </p:nvSpPr>
        <p:spPr>
          <a:xfrm>
            <a:off x="0" y="0"/>
            <a:ext cx="4695568" cy="6858000"/>
          </a:xfrm>
          <a:prstGeom prst="rect">
            <a:avLst/>
          </a:prstGeom>
          <a:solidFill>
            <a:srgbClr val="C4DBF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da-DK" sz="2100" dirty="0" err="1"/>
          </a:p>
        </p:txBody>
      </p:sp>
      <p:sp>
        <p:nvSpPr>
          <p:cNvPr id="9" name="Picture Placeholder 8"/>
          <p:cNvSpPr>
            <a:spLocks noGrp="1"/>
          </p:cNvSpPr>
          <p:nvPr>
            <p:ph type="pic" sz="quarter" idx="12"/>
          </p:nvPr>
        </p:nvSpPr>
        <p:spPr>
          <a:xfrm>
            <a:off x="2662306" y="0"/>
            <a:ext cx="9540000" cy="6858000"/>
          </a:xfrm>
          <a:noFill/>
        </p:spPr>
        <p:txBody>
          <a:bodyPr/>
          <a:lstStyle/>
          <a:p>
            <a:r>
              <a:rPr lang="en-US"/>
              <a:t>Click icon to add picture</a:t>
            </a:r>
            <a:endParaRPr lang="da-DK" dirty="0"/>
          </a:p>
        </p:txBody>
      </p:sp>
      <p:pic>
        <p:nvPicPr>
          <p:cNvPr id="5"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1413" y="373223"/>
            <a:ext cx="877868" cy="306000"/>
          </a:xfrm>
          <a:prstGeom prst="rect">
            <a:avLst/>
          </a:prstGeom>
        </p:spPr>
      </p:pic>
      <p:sp>
        <p:nvSpPr>
          <p:cNvPr id="6"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accent1"/>
                </a:solidFill>
                <a:latin typeface="+mj-lt"/>
              </a:defRPr>
            </a:lvl1pPr>
          </a:lstStyle>
          <a:p>
            <a:r>
              <a:rPr lang="da-DK" sz="3600" dirty="0" err="1"/>
              <a:t>Dfds</a:t>
            </a:r>
            <a:r>
              <a:rPr lang="da-DK" sz="3600" dirty="0"/>
              <a:t> at the </a:t>
            </a:r>
            <a:br>
              <a:rPr lang="da-DK" sz="3600" dirty="0"/>
            </a:br>
            <a:r>
              <a:rPr lang="da-DK" sz="3600" dirty="0" err="1">
                <a:solidFill>
                  <a:schemeClr val="accent3"/>
                </a:solidFill>
              </a:rPr>
              <a:t>heart</a:t>
            </a:r>
            <a:r>
              <a:rPr lang="da-DK" sz="3600" dirty="0">
                <a:solidFill>
                  <a:schemeClr val="accent3"/>
                </a:solidFill>
              </a:rPr>
              <a:t> of </a:t>
            </a:r>
            <a:r>
              <a:rPr lang="da-DK" sz="3600" dirty="0" err="1">
                <a:solidFill>
                  <a:schemeClr val="accent3"/>
                </a:solidFill>
              </a:rPr>
              <a:t>europe</a:t>
            </a:r>
            <a:endParaRPr lang="en-GB" dirty="0"/>
          </a:p>
        </p:txBody>
      </p:sp>
      <p:sp>
        <p:nvSpPr>
          <p:cNvPr id="7" name="Subtitle 2"/>
          <p:cNvSpPr>
            <a:spLocks noGrp="1"/>
          </p:cNvSpPr>
          <p:nvPr>
            <p:ph type="subTitle" idx="1" hasCustomPrompt="1"/>
          </p:nvPr>
        </p:nvSpPr>
        <p:spPr>
          <a:xfrm>
            <a:off x="360000" y="1836000"/>
            <a:ext cx="5503010" cy="864766"/>
          </a:xfrm>
        </p:spPr>
        <p:txBody>
          <a:bodyPr/>
          <a:lstStyle>
            <a:lvl1pPr marL="0" indent="0" algn="l">
              <a:buNone/>
              <a:defRPr sz="18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8" name="Pladsholder til diasnummer 5">
            <a:extLst>
              <a:ext uri="{FF2B5EF4-FFF2-40B4-BE49-F238E27FC236}">
                <a16:creationId xmlns:a16="http://schemas.microsoft.com/office/drawing/2014/main" id="{EF1669B0-49F3-4E66-857D-52731B3441D6}"/>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17777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023969" y="6408250"/>
            <a:ext cx="816000" cy="163229"/>
          </a:xfrm>
          <a:prstGeom prst="rect">
            <a:avLst/>
          </a:prstGeom>
        </p:spPr>
        <p:txBody>
          <a:bodyPr/>
          <a:lstStyle/>
          <a:p>
            <a:fld id="{E66F39FE-A71C-4EA9-B6A2-49D418A61827}" type="datetimeFigureOut">
              <a:rPr lang="en-US" smtClean="0"/>
              <a:t>10/21/2020</a:t>
            </a:fld>
            <a:endParaRPr lang="en-US"/>
          </a:p>
        </p:txBody>
      </p:sp>
      <p:sp>
        <p:nvSpPr>
          <p:cNvPr id="5" name="Footer Placeholder 4"/>
          <p:cNvSpPr>
            <a:spLocks noGrp="1"/>
          </p:cNvSpPr>
          <p:nvPr>
            <p:ph type="ftr" sz="quarter" idx="11"/>
          </p:nvPr>
        </p:nvSpPr>
        <p:spPr>
          <a:xfrm>
            <a:off x="6576000" y="6408250"/>
            <a:ext cx="2400000" cy="163229"/>
          </a:xfrm>
          <a:prstGeom prst="rect">
            <a:avLst/>
          </a:prstGeom>
        </p:spPr>
        <p:txBody>
          <a:bodyPr/>
          <a:lstStyle/>
          <a:p>
            <a:endParaRPr lang="en-US"/>
          </a:p>
        </p:txBody>
      </p:sp>
      <p:sp>
        <p:nvSpPr>
          <p:cNvPr id="6" name="Slide Number Placeholder 5"/>
          <p:cNvSpPr>
            <a:spLocks noGrp="1"/>
          </p:cNvSpPr>
          <p:nvPr>
            <p:ph type="sldNum" sz="quarter" idx="12"/>
          </p:nvPr>
        </p:nvSpPr>
        <p:spPr>
          <a:xfrm>
            <a:off x="576000" y="6081601"/>
            <a:ext cx="373952" cy="489879"/>
          </a:xfrm>
          <a:prstGeom prst="rect">
            <a:avLst/>
          </a:prstGeom>
        </p:spPr>
        <p:txBody>
          <a:bodyPr/>
          <a:lstStyle/>
          <a:p>
            <a:fld id="{201C90D5-DB52-4DB2-A9D7-5E39CB459C06}" type="slidenum">
              <a:rPr lang="en-US" smtClean="0"/>
              <a:t>‹#›</a:t>
            </a:fld>
            <a:endParaRPr lang="en-US"/>
          </a:p>
        </p:txBody>
      </p:sp>
    </p:spTree>
    <p:extLst>
      <p:ext uri="{BB962C8B-B14F-4D97-AF65-F5344CB8AC3E}">
        <p14:creationId xmlns:p14="http://schemas.microsoft.com/office/powerpoint/2010/main" val="27170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IV">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3669792" y="0"/>
            <a:ext cx="8532000" cy="6858000"/>
          </a:xfrm>
        </p:spPr>
        <p:txBody>
          <a:bodyPr lIns="3096000" tIns="612000" anchor="ctr" anchorCtr="0"/>
          <a:lstStyle>
            <a:lvl1pPr algn="l">
              <a:tabLst/>
              <a:defRPr baseline="0"/>
            </a:lvl1pPr>
          </a:lstStyle>
          <a:p>
            <a:r>
              <a:rPr lang="en-GB" noProof="0" dirty="0"/>
              <a:t>Click on icon and insert image</a:t>
            </a:r>
          </a:p>
        </p:txBody>
      </p:sp>
      <p:sp>
        <p:nvSpPr>
          <p:cNvPr id="13" name="Text Placeholder blå trekant"/>
          <p:cNvSpPr>
            <a:spLocks noGrp="1"/>
          </p:cNvSpPr>
          <p:nvPr>
            <p:ph type="body" sz="quarter" idx="22" hasCustomPrompt="1"/>
          </p:nvPr>
        </p:nvSpPr>
        <p:spPr>
          <a:xfrm>
            <a:off x="0" y="0"/>
            <a:ext cx="7689600" cy="6861600"/>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600" h="6858000">
                <a:moveTo>
                  <a:pt x="0" y="0"/>
                </a:moveTo>
                <a:lnTo>
                  <a:pt x="7689600" y="0"/>
                </a:lnTo>
                <a:lnTo>
                  <a:pt x="3717774" y="6854976"/>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45439285-538C-487D-8D31-1CB4FC22A674}"/>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49539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V">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4065224" y="0"/>
            <a:ext cx="8136000" cy="6858000"/>
          </a:xfrm>
        </p:spPr>
        <p:txBody>
          <a:bodyPr lIns="3096000" tIns="612000" anchor="ctr" anchorCtr="0"/>
          <a:lstStyle>
            <a:lvl1pPr algn="l">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a:off x="-24154" y="0"/>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accent1"/>
          </a:solidFill>
        </p:spPr>
        <p:txBody>
          <a:bodyPr/>
          <a:lstStyle>
            <a:lvl1pPr>
              <a:defRPr sz="100">
                <a:solidFill>
                  <a:schemeClr val="accent1"/>
                </a:solidFill>
              </a:defRPr>
            </a:lvl1pPr>
          </a:lstStyle>
          <a:p>
            <a:pPr lvl="0"/>
            <a:r>
              <a:rPr lang="en-GB"/>
              <a:t>.</a:t>
            </a:r>
            <a:endParaRPr lang="en-GB" dirty="0"/>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906B16A8-636F-4F92-866C-74B192C6E1D7}"/>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16252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VI">
    <p:spTree>
      <p:nvGrpSpPr>
        <p:cNvPr id="1" name=""/>
        <p:cNvGrpSpPr/>
        <p:nvPr/>
      </p:nvGrpSpPr>
      <p:grpSpPr>
        <a:xfrm>
          <a:off x="0" y="0"/>
          <a:ext cx="0" cy="0"/>
          <a:chOff x="0" y="0"/>
          <a:chExt cx="0" cy="0"/>
        </a:xfrm>
      </p:grpSpPr>
      <p:sp>
        <p:nvSpPr>
          <p:cNvPr id="12" name="Picture Placeholder 9"/>
          <p:cNvSpPr>
            <a:spLocks noGrp="1"/>
          </p:cNvSpPr>
          <p:nvPr>
            <p:ph type="pic" sz="quarter" idx="13" hasCustomPrompt="1"/>
          </p:nvPr>
        </p:nvSpPr>
        <p:spPr>
          <a:xfrm>
            <a:off x="4065224" y="0"/>
            <a:ext cx="8136000" cy="6858000"/>
          </a:xfrm>
        </p:spPr>
        <p:txBody>
          <a:bodyPr lIns="3096000" tIns="612000" anchor="ctr" anchorCtr="0"/>
          <a:lstStyle>
            <a:lvl1pPr algn="l">
              <a:tabLst/>
              <a:defRPr baseline="0"/>
            </a:lvl1pPr>
          </a:lstStyle>
          <a:p>
            <a:r>
              <a:rPr lang="en-GB" noProof="0" dirty="0"/>
              <a:t>Click on icon and insert image</a:t>
            </a:r>
          </a:p>
        </p:txBody>
      </p:sp>
      <p:sp>
        <p:nvSpPr>
          <p:cNvPr id="14" name="Text Placeholder blå trekant"/>
          <p:cNvSpPr>
            <a:spLocks noGrp="1"/>
          </p:cNvSpPr>
          <p:nvPr>
            <p:ph type="body" sz="quarter" idx="22" hasCustomPrompt="1"/>
          </p:nvPr>
        </p:nvSpPr>
        <p:spPr>
          <a:xfrm>
            <a:off x="-24154" y="0"/>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accent1"/>
          </a:solidFill>
        </p:spPr>
        <p:txBody>
          <a:bodyPr/>
          <a:lstStyle>
            <a:lvl1pPr>
              <a:defRPr sz="100">
                <a:solidFill>
                  <a:schemeClr val="accent1"/>
                </a:solidFill>
              </a:defRPr>
            </a:lvl1pPr>
          </a:lstStyle>
          <a:p>
            <a:pPr lvl="0"/>
            <a:r>
              <a:rPr lang="en-GB"/>
              <a:t>.</a:t>
            </a:r>
            <a:endParaRPr lang="en-GB" dirty="0"/>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5CC3AC24-9EE3-4E49-9150-A30C62BC9CC2}"/>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65443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VII">
    <p:spTree>
      <p:nvGrpSpPr>
        <p:cNvPr id="1" name=""/>
        <p:cNvGrpSpPr/>
        <p:nvPr/>
      </p:nvGrpSpPr>
      <p:grpSpPr>
        <a:xfrm>
          <a:off x="0" y="0"/>
          <a:ext cx="0" cy="0"/>
          <a:chOff x="0" y="0"/>
          <a:chExt cx="0" cy="0"/>
        </a:xfrm>
      </p:grpSpPr>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5999967" y="2012134"/>
            <a:ext cx="5818833" cy="2547625"/>
          </a:xfrm>
        </p:spPr>
        <p:txBody>
          <a:bodyPr anchor="b" anchorCtr="0"/>
          <a:lstStyle>
            <a:lvl1pPr algn="r">
              <a:defRPr sz="6000" cap="all" baseline="0">
                <a:solidFill>
                  <a:schemeClr val="accent1"/>
                </a:solidFill>
                <a:latin typeface="+mj-lt"/>
              </a:defRPr>
            </a:lvl1pPr>
          </a:lstStyle>
          <a:p>
            <a:r>
              <a:rPr lang="en-GB" dirty="0"/>
              <a:t>Click to add  title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7" name="Pladsholder til diasnummer 5">
            <a:extLst>
              <a:ext uri="{FF2B5EF4-FFF2-40B4-BE49-F238E27FC236}">
                <a16:creationId xmlns:a16="http://schemas.microsoft.com/office/drawing/2014/main" id="{3C56051B-E622-4E99-93F4-F268A159014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85635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 VI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 y="0"/>
            <a:ext cx="8100000" cy="6858000"/>
          </a:xfrm>
        </p:spPr>
        <p:txBody>
          <a:bodyPr lIns="0" tIns="612000" anchor="ctr" anchorCtr="0"/>
          <a:lstStyle>
            <a:lvl1pPr algn="ctr">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rot="10800000">
            <a:off x="4070622" y="-3601"/>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bg1"/>
          </a:solidFill>
        </p:spPr>
        <p:txBody>
          <a:bodyPr/>
          <a:lstStyle>
            <a:lvl1pPr>
              <a:defRPr sz="100">
                <a:solidFill>
                  <a:schemeClr val="accent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3" name="Subtitle 2"/>
          <p:cNvSpPr>
            <a:spLocks noGrp="1"/>
          </p:cNvSpPr>
          <p:nvPr>
            <p:ph type="subTitle" idx="1" hasCustomPrompt="1"/>
          </p:nvPr>
        </p:nvSpPr>
        <p:spPr>
          <a:xfrm>
            <a:off x="6308836" y="3776766"/>
            <a:ext cx="5503010" cy="866952"/>
          </a:xfrm>
        </p:spPr>
        <p:txBody>
          <a:bodyPr anchor="b" anchorCtr="0"/>
          <a:lstStyle>
            <a:lvl1pPr marL="0" indent="0" algn="r">
              <a:buNone/>
              <a:defRPr sz="24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9" name="Title 1"/>
          <p:cNvSpPr>
            <a:spLocks noGrp="1"/>
          </p:cNvSpPr>
          <p:nvPr>
            <p:ph type="ctrTitle" hasCustomPrompt="1"/>
          </p:nvPr>
        </p:nvSpPr>
        <p:spPr>
          <a:xfrm>
            <a:off x="5798696" y="4822520"/>
            <a:ext cx="6013150" cy="1490597"/>
          </a:xfrm>
        </p:spPr>
        <p:txBody>
          <a:bodyPr anchor="t" anchorCtr="0"/>
          <a:lstStyle>
            <a:lvl1pPr algn="r">
              <a:defRPr sz="6000" cap="all" baseline="0">
                <a:solidFill>
                  <a:schemeClr val="accent3"/>
                </a:solidFill>
                <a:latin typeface="+mj-lt"/>
              </a:defRPr>
            </a:lvl1pPr>
          </a:lstStyle>
          <a:p>
            <a:r>
              <a:rPr lang="en-GB" dirty="0"/>
              <a:t>Click to </a:t>
            </a:r>
            <a:br>
              <a:rPr lang="en-GB" dirty="0"/>
            </a:br>
            <a:r>
              <a:rPr lang="en-GB" dirty="0"/>
              <a:t>add  title</a:t>
            </a:r>
          </a:p>
        </p:txBody>
      </p:sp>
      <p:sp>
        <p:nvSpPr>
          <p:cNvPr id="13"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1" name="Pladsholder til diasnummer 5">
            <a:extLst>
              <a:ext uri="{FF2B5EF4-FFF2-40B4-BE49-F238E27FC236}">
                <a16:creationId xmlns:a16="http://schemas.microsoft.com/office/drawing/2014/main" id="{379F6721-15B7-4E08-AD53-BFBE57877941}"/>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316846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IX">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4092000" y="0"/>
            <a:ext cx="8100000" cy="6858000"/>
          </a:xfrm>
        </p:spPr>
        <p:txBody>
          <a:bodyPr lIns="0" tIns="612000" anchor="ctr" anchorCtr="0"/>
          <a:lstStyle>
            <a:lvl1pPr algn="ctr">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a:off x="0" y="-3601"/>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bg1"/>
          </a:solidFill>
        </p:spPr>
        <p:txBody>
          <a:bodyPr/>
          <a:lstStyle>
            <a:lvl1pPr>
              <a:defRPr sz="100">
                <a:solidFill>
                  <a:schemeClr val="accent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3" name="Subtitle 2"/>
          <p:cNvSpPr>
            <a:spLocks noGrp="1"/>
          </p:cNvSpPr>
          <p:nvPr>
            <p:ph type="subTitle" idx="1" hasCustomPrompt="1"/>
          </p:nvPr>
        </p:nvSpPr>
        <p:spPr>
          <a:xfrm>
            <a:off x="358774" y="2523306"/>
            <a:ext cx="5503010" cy="866952"/>
          </a:xfrm>
        </p:spPr>
        <p:txBody>
          <a:bodyPr anchor="t" anchorCtr="0"/>
          <a:lstStyle>
            <a:lvl1pPr marL="0" indent="0" algn="l">
              <a:buNone/>
              <a:defRPr sz="24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9" name="Title 1"/>
          <p:cNvSpPr>
            <a:spLocks noGrp="1"/>
          </p:cNvSpPr>
          <p:nvPr>
            <p:ph type="ctrTitle" hasCustomPrompt="1"/>
          </p:nvPr>
        </p:nvSpPr>
        <p:spPr>
          <a:xfrm>
            <a:off x="358774" y="827459"/>
            <a:ext cx="5826269" cy="1490597"/>
          </a:xfrm>
        </p:spPr>
        <p:txBody>
          <a:bodyPr anchor="t" anchorCtr="0"/>
          <a:lstStyle>
            <a:lvl1pPr algn="l">
              <a:defRPr sz="6000" cap="all" baseline="0">
                <a:solidFill>
                  <a:schemeClr val="accent3"/>
                </a:solidFill>
                <a:latin typeface="+mj-lt"/>
              </a:defRPr>
            </a:lvl1pPr>
          </a:lstStyle>
          <a:p>
            <a:r>
              <a:rPr lang="en-GB" dirty="0"/>
              <a:t>Click to </a:t>
            </a:r>
            <a:br>
              <a:rPr lang="en-GB" dirty="0"/>
            </a:br>
            <a:r>
              <a:rPr lang="en-GB" dirty="0"/>
              <a:t>add  title</a:t>
            </a:r>
          </a:p>
        </p:txBody>
      </p:sp>
      <p:sp>
        <p:nvSpPr>
          <p:cNvPr id="13"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1" name="Pladsholder til diasnummer 5">
            <a:extLst>
              <a:ext uri="{FF2B5EF4-FFF2-40B4-BE49-F238E27FC236}">
                <a16:creationId xmlns:a16="http://schemas.microsoft.com/office/drawing/2014/main" id="{227AD0B9-239B-48B7-B7EE-8AEC1E430336}"/>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421722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775" y="155066"/>
            <a:ext cx="10393200" cy="684000"/>
          </a:xfrm>
          <a:prstGeom prst="rect">
            <a:avLst/>
          </a:prstGeom>
        </p:spPr>
        <p:txBody>
          <a:bodyPr vert="horz" lIns="0" tIns="0" rIns="0" bIns="0" rtlCol="0" anchor="ctr" anchorCtr="0">
            <a:noAutofit/>
          </a:bodyPr>
          <a:lstStyle/>
          <a:p>
            <a:r>
              <a:rPr lang="en-GB" dirty="0"/>
              <a:t>Click to add title max two lines</a:t>
            </a:r>
          </a:p>
        </p:txBody>
      </p:sp>
      <p:sp>
        <p:nvSpPr>
          <p:cNvPr id="3" name="Text Placeholder 2"/>
          <p:cNvSpPr>
            <a:spLocks noGrp="1"/>
          </p:cNvSpPr>
          <p:nvPr>
            <p:ph type="body" idx="1"/>
          </p:nvPr>
        </p:nvSpPr>
        <p:spPr>
          <a:xfrm>
            <a:off x="358775" y="1231900"/>
            <a:ext cx="11470506" cy="4921250"/>
          </a:xfrm>
          <a:prstGeom prst="rect">
            <a:avLst/>
          </a:prstGeom>
        </p:spPr>
        <p:txBody>
          <a:bodyPr vert="horz" lIns="0" tIns="0" rIns="0" bIns="0" rtlCol="0">
            <a:noAutofit/>
          </a:body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cxnSp>
        <p:nvCxnSpPr>
          <p:cNvPr id="11" name="Straight Connector 10"/>
          <p:cNvCxnSpPr/>
          <p:nvPr/>
        </p:nvCxnSpPr>
        <p:spPr>
          <a:xfrm>
            <a:off x="360000" y="917143"/>
            <a:ext cx="1147322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Logo"/>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10951413" y="373223"/>
            <a:ext cx="877868" cy="306000"/>
          </a:xfrm>
          <a:prstGeom prst="rect">
            <a:avLst/>
          </a:prstGeom>
        </p:spPr>
      </p:pic>
      <p:sp>
        <p:nvSpPr>
          <p:cNvPr id="4" name="Date Placeholder 3" hidden="1"/>
          <p:cNvSpPr>
            <a:spLocks noGrp="1"/>
          </p:cNvSpPr>
          <p:nvPr>
            <p:ph type="dt" sz="half" idx="2"/>
          </p:nvPr>
        </p:nvSpPr>
        <p:spPr>
          <a:xfrm>
            <a:off x="5264543" y="7222141"/>
            <a:ext cx="2743200" cy="365125"/>
          </a:xfrm>
          <a:prstGeom prst="rect">
            <a:avLst/>
          </a:prstGeom>
        </p:spPr>
        <p:txBody>
          <a:bodyPr vert="horz" lIns="0" tIns="0" rIns="0" bIns="0" rtlCol="0" anchor="ctr">
            <a:noAutofit/>
          </a:bodyPr>
          <a:lstStyle>
            <a:lvl1pPr algn="l">
              <a:defRPr sz="100">
                <a:solidFill>
                  <a:schemeClr val="bg1">
                    <a:lumMod val="75000"/>
                  </a:schemeClr>
                </a:solidFill>
              </a:defRPr>
            </a:lvl1pPr>
          </a:lstStyle>
          <a:p>
            <a:fld id="{A98DB34D-784C-4D9C-ABD8-61F63F762187}" type="datetime4">
              <a:rPr lang="en-GB" smtClean="0"/>
              <a:t>21 October 2020</a:t>
            </a:fld>
            <a:endParaRPr lang="en-GB" dirty="0"/>
          </a:p>
        </p:txBody>
      </p:sp>
      <p:sp>
        <p:nvSpPr>
          <p:cNvPr id="5" name="Footer Placeholder 4" hidden="1"/>
          <p:cNvSpPr>
            <a:spLocks noGrp="1"/>
          </p:cNvSpPr>
          <p:nvPr>
            <p:ph type="ftr" sz="quarter" idx="3"/>
          </p:nvPr>
        </p:nvSpPr>
        <p:spPr>
          <a:xfrm>
            <a:off x="8077200" y="7214105"/>
            <a:ext cx="4114800" cy="365125"/>
          </a:xfrm>
          <a:prstGeom prst="rect">
            <a:avLst/>
          </a:prstGeom>
        </p:spPr>
        <p:txBody>
          <a:bodyPr vert="horz" lIns="0" tIns="0" rIns="0" bIns="0" rtlCol="0" anchor="ctr">
            <a:noAutofit/>
          </a:bodyPr>
          <a:lstStyle>
            <a:lvl1pPr algn="ctr">
              <a:defRPr sz="100">
                <a:solidFill>
                  <a:schemeClr val="bg1">
                    <a:lumMod val="75000"/>
                  </a:schemeClr>
                </a:solidFill>
              </a:defRPr>
            </a:lvl1pPr>
          </a:lstStyle>
          <a:p>
            <a:endParaRPr lang="en-GB" dirty="0"/>
          </a:p>
        </p:txBody>
      </p:sp>
      <p:sp>
        <p:nvSpPr>
          <p:cNvPr id="9" name="Pladsholder til diasnummer 5">
            <a:extLst>
              <a:ext uri="{FF2B5EF4-FFF2-40B4-BE49-F238E27FC236}">
                <a16:creationId xmlns:a16="http://schemas.microsoft.com/office/drawing/2014/main" id="{75F75773-463E-48DD-B2BB-C89ED35423E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649" r:id="rId1"/>
    <p:sldLayoutId id="2147483687" r:id="rId2"/>
    <p:sldLayoutId id="2147483660" r:id="rId3"/>
    <p:sldLayoutId id="2147483688" r:id="rId4"/>
    <p:sldLayoutId id="2147483691" r:id="rId5"/>
    <p:sldLayoutId id="2147483692" r:id="rId6"/>
    <p:sldLayoutId id="2147483694" r:id="rId7"/>
    <p:sldLayoutId id="2147483693" r:id="rId8"/>
    <p:sldLayoutId id="2147483695" r:id="rId9"/>
    <p:sldLayoutId id="2147483650" r:id="rId10"/>
    <p:sldLayoutId id="2147483661" r:id="rId11"/>
    <p:sldLayoutId id="2147483653" r:id="rId12"/>
    <p:sldLayoutId id="2147483678" r:id="rId13"/>
    <p:sldLayoutId id="2147483668" r:id="rId14"/>
    <p:sldLayoutId id="2147483679" r:id="rId15"/>
    <p:sldLayoutId id="2147483669" r:id="rId16"/>
    <p:sldLayoutId id="2147483681" r:id="rId17"/>
    <p:sldLayoutId id="2147483670" r:id="rId18"/>
    <p:sldLayoutId id="2147483680" r:id="rId19"/>
    <p:sldLayoutId id="2147483671" r:id="rId20"/>
    <p:sldLayoutId id="2147483682" r:id="rId21"/>
    <p:sldLayoutId id="2147483672" r:id="rId22"/>
    <p:sldLayoutId id="2147483683" r:id="rId23"/>
    <p:sldLayoutId id="2147483674" r:id="rId24"/>
    <p:sldLayoutId id="2147483684" r:id="rId25"/>
    <p:sldLayoutId id="2147483673" r:id="rId26"/>
    <p:sldLayoutId id="2147483685" r:id="rId27"/>
    <p:sldLayoutId id="2147483651" r:id="rId28"/>
    <p:sldLayoutId id="2147483690" r:id="rId29"/>
    <p:sldLayoutId id="2147483676" r:id="rId30"/>
    <p:sldLayoutId id="2147483654" r:id="rId31"/>
    <p:sldLayoutId id="2147483665" r:id="rId32"/>
    <p:sldLayoutId id="2147483655" r:id="rId33"/>
    <p:sldLayoutId id="2147483675" r:id="rId34"/>
    <p:sldLayoutId id="2147483697" r:id="rId35"/>
    <p:sldLayoutId id="2147483700"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400" kern="1200" cap="all" baseline="0">
          <a:solidFill>
            <a:schemeClr val="accent1"/>
          </a:solidFill>
          <a:latin typeface="+mj-lt"/>
          <a:ea typeface="+mj-ea"/>
          <a:cs typeface="+mj-cs"/>
        </a:defRPr>
      </a:lvl1pPr>
    </p:titleStyle>
    <p:bodyStyle>
      <a:lvl1pPr marL="0" indent="0" algn="l" defTabSz="914400" rtl="0" eaLnBrk="1" latinLnBrk="0" hangingPunct="1">
        <a:lnSpc>
          <a:spcPct val="94000"/>
        </a:lnSpc>
        <a:spcBef>
          <a:spcPts val="600"/>
        </a:spcBef>
        <a:spcAft>
          <a:spcPts val="600"/>
        </a:spcAft>
        <a:buFont typeface="Arial" panose="020B0604020202020204" pitchFamily="34" charset="0"/>
        <a:buChar char="​"/>
        <a:defRPr sz="1400" kern="1200">
          <a:solidFill>
            <a:schemeClr val="accent1"/>
          </a:solidFill>
          <a:latin typeface="+mn-lt"/>
          <a:ea typeface="+mn-ea"/>
          <a:cs typeface="+mn-cs"/>
        </a:defRPr>
      </a:lvl1pPr>
      <a:lvl2pPr marL="144000" indent="-144000" algn="l" defTabSz="914400" rtl="0" eaLnBrk="1" latinLnBrk="0" hangingPunct="1">
        <a:lnSpc>
          <a:spcPct val="95000"/>
        </a:lnSpc>
        <a:spcBef>
          <a:spcPts val="0"/>
        </a:spcBef>
        <a:spcAft>
          <a:spcPts val="600"/>
        </a:spcAft>
        <a:buClr>
          <a:schemeClr val="accent3"/>
        </a:buClr>
        <a:buFont typeface="Arial" panose="020B0604020202020204" pitchFamily="34" charset="0"/>
        <a:buChar char="•"/>
        <a:defRPr sz="1400" b="0" kern="1200">
          <a:solidFill>
            <a:schemeClr val="accent1"/>
          </a:solidFill>
          <a:latin typeface="+mn-lt"/>
          <a:ea typeface="+mn-ea"/>
          <a:cs typeface="+mn-cs"/>
        </a:defRPr>
      </a:lvl2pPr>
      <a:lvl3pPr marL="288000" indent="-144000" algn="l" defTabSz="914400" rtl="0" eaLnBrk="1" latinLnBrk="0" hangingPunct="1">
        <a:lnSpc>
          <a:spcPct val="95000"/>
        </a:lnSpc>
        <a:spcBef>
          <a:spcPts val="0"/>
        </a:spcBef>
        <a:spcAft>
          <a:spcPts val="600"/>
        </a:spcAft>
        <a:buClr>
          <a:schemeClr val="accent3"/>
        </a:buClr>
        <a:buSzPct val="100000"/>
        <a:buFont typeface="DFDS Light" panose="02000300000000020000" pitchFamily="2" charset="0"/>
        <a:buChar char="–"/>
        <a:defRPr lang="en-GB" sz="1200" kern="1200" dirty="0" smtClean="0">
          <a:solidFill>
            <a:schemeClr val="accent1"/>
          </a:solidFill>
          <a:latin typeface="+mn-lt"/>
          <a:ea typeface="+mn-ea"/>
          <a:cs typeface="+mn-cs"/>
        </a:defRPr>
      </a:lvl3pPr>
      <a:lvl4pPr marL="432000" indent="-144000" algn="l" defTabSz="914400" rtl="0" eaLnBrk="1" latinLnBrk="0" hangingPunct="1">
        <a:lnSpc>
          <a:spcPct val="95000"/>
        </a:lnSpc>
        <a:spcBef>
          <a:spcPts val="0"/>
        </a:spcBef>
        <a:spcAft>
          <a:spcPts val="600"/>
        </a:spcAft>
        <a:buClr>
          <a:schemeClr val="accent3"/>
        </a:buClr>
        <a:buFont typeface="DFDS Light" panose="02000300000000020000" pitchFamily="2" charset="0"/>
        <a:buChar char="–"/>
        <a:defRPr sz="1200" kern="1200">
          <a:solidFill>
            <a:schemeClr val="accent1"/>
          </a:solidFill>
          <a:latin typeface="+mn-lt"/>
          <a:ea typeface="+mn-ea"/>
          <a:cs typeface="+mn-cs"/>
        </a:defRPr>
      </a:lvl4pPr>
      <a:lvl5pPr marL="0" indent="0" algn="l" defTabSz="914400" rtl="0" eaLnBrk="1" latinLnBrk="0" hangingPunct="1">
        <a:lnSpc>
          <a:spcPct val="95000"/>
        </a:lnSpc>
        <a:spcBef>
          <a:spcPts val="0"/>
        </a:spcBef>
        <a:spcAft>
          <a:spcPts val="600"/>
        </a:spcAft>
        <a:buFont typeface="Arial" panose="020B0604020202020204" pitchFamily="34" charset="0"/>
        <a:buChar char="​"/>
        <a:defRPr lang="en-GB" sz="1200" kern="1200" dirty="0" smtClean="0">
          <a:solidFill>
            <a:schemeClr val="accent1"/>
          </a:solidFill>
          <a:latin typeface="+mn-lt"/>
          <a:ea typeface="+mn-ea"/>
          <a:cs typeface="+mn-cs"/>
        </a:defRPr>
      </a:lvl5pPr>
      <a:lvl6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6pPr>
      <a:lvl7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7pPr>
      <a:lvl8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8pPr>
      <a:lvl9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6.xml"/><Relationship Id="rId4" Type="http://schemas.openxmlformats.org/officeDocument/2006/relationships/hyperlink" Target="https://github.com/settings/token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6.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6.xml"/><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36.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6.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image" Target="../media/image12.png"/><Relationship Id="rId1" Type="http://schemas.openxmlformats.org/officeDocument/2006/relationships/slideLayout" Target="../slideLayouts/slideLayout36.xml"/><Relationship Id="rId6" Type="http://schemas.openxmlformats.org/officeDocument/2006/relationships/hyperlink" Target="https://hackernoon.com/the-last-mile-to-true-continuous-delivery-6sk323j" TargetMode="External"/><Relationship Id="rId5" Type="http://schemas.openxmlformats.org/officeDocument/2006/relationships/hyperlink" Target="https://www.sumologic.com/insight/continuous-delivery-best-practices/" TargetMode="External"/><Relationship Id="rId4" Type="http://schemas.openxmlformats.org/officeDocument/2006/relationships/hyperlink" Target="https://www.codeproject.com/Articles/1394594/Devops-The-Big-Pictur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2889" y="1357027"/>
            <a:ext cx="9050337" cy="4254501"/>
          </a:xfrm>
        </p:spPr>
        <p:txBody>
          <a:bodyPr/>
          <a:lstStyle/>
          <a:p>
            <a:r>
              <a:rPr lang="da-DK" sz="9000" dirty="0"/>
              <a:t>Azure Devops</a:t>
            </a:r>
            <a:br>
              <a:rPr lang="da-DK" sz="9000" dirty="0"/>
            </a:br>
            <a:r>
              <a:rPr lang="da-DK" sz="9000" dirty="0"/>
              <a:t>DEEP-DIVE</a:t>
            </a:r>
            <a:br>
              <a:rPr lang="da-DK" sz="9000" dirty="0"/>
            </a:br>
            <a:br>
              <a:rPr lang="da-DK" sz="9000" dirty="0"/>
            </a:br>
            <a:r>
              <a:rPr lang="da-DK" sz="1400" dirty="0"/>
              <a:t>U</a:t>
            </a:r>
            <a:r>
              <a:rPr lang="da-DK" sz="1400" cap="none" dirty="0"/>
              <a:t>pdated 20 October 2020</a:t>
            </a:r>
            <a:br>
              <a:rPr lang="da-DK" sz="1400" cap="none" dirty="0"/>
            </a:br>
            <a:br>
              <a:rPr lang="en-GB" sz="1400" dirty="0"/>
            </a:br>
            <a:endParaRPr lang="en-GB" sz="1400" dirty="0"/>
          </a:p>
        </p:txBody>
      </p:sp>
    </p:spTree>
    <p:extLst>
      <p:ext uri="{BB962C8B-B14F-4D97-AF65-F5344CB8AC3E}">
        <p14:creationId xmlns:p14="http://schemas.microsoft.com/office/powerpoint/2010/main" val="187751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a:t>
              </a:r>
            </a:p>
          </p:txBody>
        </p:sp>
      </p:grpSp>
      <p:sp>
        <p:nvSpPr>
          <p:cNvPr id="7" name="TextBox 6">
            <a:extLst>
              <a:ext uri="{FF2B5EF4-FFF2-40B4-BE49-F238E27FC236}">
                <a16:creationId xmlns:a16="http://schemas.microsoft.com/office/drawing/2014/main" id="{3255DA06-3941-4D29-BD29-2F25E9B3427B}"/>
              </a:ext>
            </a:extLst>
          </p:cNvPr>
          <p:cNvSpPr txBox="1"/>
          <p:nvPr/>
        </p:nvSpPr>
        <p:spPr>
          <a:xfrm>
            <a:off x="2445129" y="3429000"/>
            <a:ext cx="7301741" cy="735995"/>
          </a:xfrm>
          <a:prstGeom prst="rect">
            <a:avLst/>
          </a:prstGeom>
          <a:noFill/>
        </p:spPr>
        <p:txBody>
          <a:bodyPr wrap="square" lIns="0" tIns="0" rIns="0" bIns="0" rtlCol="0" anchor="t">
            <a:noAutofit/>
          </a:bodyPr>
          <a:lstStyle/>
          <a:p>
            <a:pPr algn="ctr"/>
            <a:r>
              <a:rPr lang="en-US" sz="4400" b="1" dirty="0"/>
              <a:t>What is Continuous Delivery?</a:t>
            </a:r>
          </a:p>
        </p:txBody>
      </p:sp>
    </p:spTree>
    <p:extLst>
      <p:ext uri="{BB962C8B-B14F-4D97-AF65-F5344CB8AC3E}">
        <p14:creationId xmlns:p14="http://schemas.microsoft.com/office/powerpoint/2010/main" val="409887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a:t>
              </a:r>
            </a:p>
          </p:txBody>
        </p:sp>
      </p:grpSp>
      <p:pic>
        <p:nvPicPr>
          <p:cNvPr id="4" name="Picture 3">
            <a:extLst>
              <a:ext uri="{FF2B5EF4-FFF2-40B4-BE49-F238E27FC236}">
                <a16:creationId xmlns:a16="http://schemas.microsoft.com/office/drawing/2014/main" id="{073D4510-3B4A-46A6-98E5-7DBCE2665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188" y="1030842"/>
            <a:ext cx="8051624" cy="5692140"/>
          </a:xfrm>
          <a:prstGeom prst="rect">
            <a:avLst/>
          </a:prstGeom>
        </p:spPr>
      </p:pic>
    </p:spTree>
    <p:extLst>
      <p:ext uri="{BB962C8B-B14F-4D97-AF65-F5344CB8AC3E}">
        <p14:creationId xmlns:p14="http://schemas.microsoft.com/office/powerpoint/2010/main" val="3323663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 &gt; Best Practices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622076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en-US" sz="2100" dirty="0"/>
              <a:t>Build should pass in less than 5 min</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t>Always commit small changes</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t>Implement (and expand) Continuous Integration</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en-US" sz="2100" dirty="0"/>
              <a:t>Always have one stop between development and production</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Deploy to every environment the same way</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da-DK" sz="2100" dirty="0"/>
              <a:t>Automate everything</a:t>
            </a:r>
          </a:p>
          <a:p>
            <a:pPr marL="342900" indent="-342900">
              <a:buFont typeface="Arial" panose="020B0604020202020204" pitchFamily="34" charset="0"/>
              <a:buChar char="•"/>
            </a:pPr>
            <a:endParaRPr lang="da-DK" sz="2100" dirty="0"/>
          </a:p>
        </p:txBody>
      </p:sp>
      <p:pic>
        <p:nvPicPr>
          <p:cNvPr id="4" name="Picture 3">
            <a:extLst>
              <a:ext uri="{FF2B5EF4-FFF2-40B4-BE49-F238E27FC236}">
                <a16:creationId xmlns:a16="http://schemas.microsoft.com/office/drawing/2014/main" id="{5E3889CD-6990-4DE7-8E79-5D01771A8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7364" y="1263702"/>
            <a:ext cx="3609316" cy="5097984"/>
          </a:xfrm>
          <a:prstGeom prst="rect">
            <a:avLst/>
          </a:prstGeom>
        </p:spPr>
      </p:pic>
    </p:spTree>
    <p:extLst>
      <p:ext uri="{BB962C8B-B14F-4D97-AF65-F5344CB8AC3E}">
        <p14:creationId xmlns:p14="http://schemas.microsoft.com/office/powerpoint/2010/main" val="217435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B5609C-F2F2-436A-AFA6-D821CA09A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7364" y="1263702"/>
            <a:ext cx="3609316" cy="5119050"/>
          </a:xfrm>
          <a:prstGeom prst="rect">
            <a:avLst/>
          </a:prstGeom>
        </p:spPr>
      </p:pic>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 &gt; Common mistakes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622076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en-US" sz="2100" dirty="0"/>
              <a:t>Choosing the wrong team to do the job</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en-US" sz="2100" dirty="0"/>
              <a:t>Starting without a plan</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en-US" sz="2100" dirty="0"/>
              <a:t>Emphasizing process over quality</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en-US" sz="2100" dirty="0"/>
              <a:t>Getting rigid during implementation</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Failing to break down Dev &amp; Ops silos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Taking security for granted</a:t>
            </a:r>
            <a:br>
              <a:rPr lang="en-US" sz="2100" dirty="0"/>
            </a:br>
            <a:endParaRPr lang="en-US" sz="2100" dirty="0"/>
          </a:p>
          <a:p>
            <a:pPr marL="342900" indent="-342900">
              <a:buFont typeface="Arial" panose="020B0604020202020204" pitchFamily="34" charset="0"/>
              <a:buChar char="•"/>
            </a:pPr>
            <a:r>
              <a:rPr lang="da-DK" sz="2100" dirty="0"/>
              <a:t>Using to many new technologies </a:t>
            </a:r>
          </a:p>
        </p:txBody>
      </p:sp>
    </p:spTree>
    <p:extLst>
      <p:ext uri="{BB962C8B-B14F-4D97-AF65-F5344CB8AC3E}">
        <p14:creationId xmlns:p14="http://schemas.microsoft.com/office/powerpoint/2010/main" val="191650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1084028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Big Picture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112743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a:t>
              </a:r>
            </a:p>
          </p:txBody>
        </p:sp>
      </p:grpSp>
      <p:sp>
        <p:nvSpPr>
          <p:cNvPr id="7" name="TextBox 6">
            <a:extLst>
              <a:ext uri="{FF2B5EF4-FFF2-40B4-BE49-F238E27FC236}">
                <a16:creationId xmlns:a16="http://schemas.microsoft.com/office/drawing/2014/main" id="{3255DA06-3941-4D29-BD29-2F25E9B3427B}"/>
              </a:ext>
            </a:extLst>
          </p:cNvPr>
          <p:cNvSpPr txBox="1"/>
          <p:nvPr/>
        </p:nvSpPr>
        <p:spPr>
          <a:xfrm>
            <a:off x="2445129" y="3429000"/>
            <a:ext cx="7301741" cy="735995"/>
          </a:xfrm>
          <a:prstGeom prst="rect">
            <a:avLst/>
          </a:prstGeom>
          <a:noFill/>
        </p:spPr>
        <p:txBody>
          <a:bodyPr wrap="square" lIns="0" tIns="0" rIns="0" bIns="0" rtlCol="0" anchor="t">
            <a:noAutofit/>
          </a:bodyPr>
          <a:lstStyle/>
          <a:p>
            <a:pPr algn="ctr"/>
            <a:r>
              <a:rPr lang="en-US" sz="4400" b="1" dirty="0"/>
              <a:t>What is Azure DevOps?</a:t>
            </a:r>
          </a:p>
        </p:txBody>
      </p:sp>
    </p:spTree>
    <p:extLst>
      <p:ext uri="{BB962C8B-B14F-4D97-AF65-F5344CB8AC3E}">
        <p14:creationId xmlns:p14="http://schemas.microsoft.com/office/powerpoint/2010/main" val="3236912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a:t>
              </a:r>
            </a:p>
          </p:txBody>
        </p:sp>
      </p:grpSp>
      <p:pic>
        <p:nvPicPr>
          <p:cNvPr id="5" name="Picture 4">
            <a:extLst>
              <a:ext uri="{FF2B5EF4-FFF2-40B4-BE49-F238E27FC236}">
                <a16:creationId xmlns:a16="http://schemas.microsoft.com/office/drawing/2014/main" id="{AB86E522-794E-4FEB-9D2E-91FDA18B3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784" y="1784799"/>
            <a:ext cx="8558432" cy="4340428"/>
          </a:xfrm>
          <a:prstGeom prst="rect">
            <a:avLst/>
          </a:prstGeom>
        </p:spPr>
      </p:pic>
      <p:sp>
        <p:nvSpPr>
          <p:cNvPr id="6" name="Thought Bubble: Cloud 5">
            <a:extLst>
              <a:ext uri="{FF2B5EF4-FFF2-40B4-BE49-F238E27FC236}">
                <a16:creationId xmlns:a16="http://schemas.microsoft.com/office/drawing/2014/main" id="{8E284E3F-BFD3-4334-97C5-74E71DEF4369}"/>
              </a:ext>
            </a:extLst>
          </p:cNvPr>
          <p:cNvSpPr/>
          <p:nvPr/>
        </p:nvSpPr>
        <p:spPr>
          <a:xfrm>
            <a:off x="112734" y="1263702"/>
            <a:ext cx="2242159" cy="2165298"/>
          </a:xfrm>
          <a:prstGeom prst="cloudCallout">
            <a:avLst>
              <a:gd name="adj1" fmla="val 77311"/>
              <a:gd name="adj2" fmla="val 27236"/>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sz="1600" dirty="0"/>
              <a:t>Boards allow us to map business requirements to actionable work items</a:t>
            </a:r>
            <a:endParaRPr lang="da-DK" sz="1600" dirty="0" err="1"/>
          </a:p>
        </p:txBody>
      </p:sp>
      <p:sp>
        <p:nvSpPr>
          <p:cNvPr id="10" name="Thought Bubble: Cloud 9">
            <a:extLst>
              <a:ext uri="{FF2B5EF4-FFF2-40B4-BE49-F238E27FC236}">
                <a16:creationId xmlns:a16="http://schemas.microsoft.com/office/drawing/2014/main" id="{CBF9BD5A-5A67-4E94-B2D8-A4BF8D8265B4}"/>
              </a:ext>
            </a:extLst>
          </p:cNvPr>
          <p:cNvSpPr/>
          <p:nvPr/>
        </p:nvSpPr>
        <p:spPr>
          <a:xfrm>
            <a:off x="2865007" y="4176323"/>
            <a:ext cx="2242159" cy="1943909"/>
          </a:xfrm>
          <a:prstGeom prst="cloudCallout">
            <a:avLst>
              <a:gd name="adj1" fmla="val 46585"/>
              <a:gd name="adj2" fmla="val -113671"/>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sz="1600" dirty="0"/>
              <a:t>Repos allow us to manage, share and version our work</a:t>
            </a:r>
            <a:endParaRPr lang="da-DK" sz="1600" dirty="0" err="1"/>
          </a:p>
        </p:txBody>
      </p:sp>
      <p:sp>
        <p:nvSpPr>
          <p:cNvPr id="11" name="Thought Bubble: Cloud 10">
            <a:extLst>
              <a:ext uri="{FF2B5EF4-FFF2-40B4-BE49-F238E27FC236}">
                <a16:creationId xmlns:a16="http://schemas.microsoft.com/office/drawing/2014/main" id="{1E1B8A83-BF5E-4707-973E-138184EB97E1}"/>
              </a:ext>
            </a:extLst>
          </p:cNvPr>
          <p:cNvSpPr/>
          <p:nvPr/>
        </p:nvSpPr>
        <p:spPr>
          <a:xfrm>
            <a:off x="6811216" y="4290367"/>
            <a:ext cx="2242159" cy="2051648"/>
          </a:xfrm>
          <a:prstGeom prst="cloudCallout">
            <a:avLst>
              <a:gd name="adj1" fmla="val -40566"/>
              <a:gd name="adj2" fmla="val -105558"/>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sz="1600" dirty="0"/>
              <a:t>Pipelines allow us to build and release our work</a:t>
            </a:r>
            <a:endParaRPr lang="da-DK" sz="1600" dirty="0" err="1"/>
          </a:p>
        </p:txBody>
      </p:sp>
      <p:sp>
        <p:nvSpPr>
          <p:cNvPr id="12" name="Thought Bubble: Cloud 11">
            <a:extLst>
              <a:ext uri="{FF2B5EF4-FFF2-40B4-BE49-F238E27FC236}">
                <a16:creationId xmlns:a16="http://schemas.microsoft.com/office/drawing/2014/main" id="{720F77DC-FCAA-48E7-A7E2-E276E7EEDB2F}"/>
              </a:ext>
            </a:extLst>
          </p:cNvPr>
          <p:cNvSpPr/>
          <p:nvPr/>
        </p:nvSpPr>
        <p:spPr>
          <a:xfrm>
            <a:off x="10083452" y="1237838"/>
            <a:ext cx="1995814" cy="1988427"/>
          </a:xfrm>
          <a:prstGeom prst="cloudCallout">
            <a:avLst>
              <a:gd name="adj1" fmla="val -77294"/>
              <a:gd name="adj2" fmla="val 47457"/>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sz="1600" dirty="0"/>
              <a:t>Artifacts allow us to bundle and share our work</a:t>
            </a:r>
            <a:endParaRPr lang="da-DK" sz="1600" dirty="0" err="1"/>
          </a:p>
        </p:txBody>
      </p:sp>
    </p:spTree>
    <p:extLst>
      <p:ext uri="{BB962C8B-B14F-4D97-AF65-F5344CB8AC3E}">
        <p14:creationId xmlns:p14="http://schemas.microsoft.com/office/powerpoint/2010/main" val="369868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3710799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Lab</a:t>
              </a:r>
            </a:p>
          </p:txBody>
        </p:sp>
      </p:grpSp>
      <p:pic>
        <p:nvPicPr>
          <p:cNvPr id="8" name="Picture 7">
            <a:extLst>
              <a:ext uri="{FF2B5EF4-FFF2-40B4-BE49-F238E27FC236}">
                <a16:creationId xmlns:a16="http://schemas.microsoft.com/office/drawing/2014/main" id="{8DF66D6C-4FDB-4361-99A8-EE2075D4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30842"/>
            <a:ext cx="7620000" cy="5715000"/>
          </a:xfrm>
          <a:prstGeom prst="rect">
            <a:avLst/>
          </a:prstGeom>
        </p:spPr>
      </p:pic>
    </p:spTree>
    <p:extLst>
      <p:ext uri="{BB962C8B-B14F-4D97-AF65-F5344CB8AC3E}">
        <p14:creationId xmlns:p14="http://schemas.microsoft.com/office/powerpoint/2010/main" val="2054031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4801036E-B63C-45D7-819A-E0C1980A8A44}"/>
              </a:ext>
            </a:extLst>
          </p:cNvPr>
          <p:cNvGraphicFramePr/>
          <p:nvPr>
            <p:extLst>
              <p:ext uri="{D42A27DB-BD31-4B8C-83A1-F6EECF244321}">
                <p14:modId xmlns:p14="http://schemas.microsoft.com/office/powerpoint/2010/main" val="4132196368"/>
              </p:ext>
            </p:extLst>
          </p:nvPr>
        </p:nvGraphicFramePr>
        <p:xfrm>
          <a:off x="501410" y="2000250"/>
          <a:ext cx="11225770" cy="37261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21" name="TextBox 20"/>
            <p:cNvSpPr txBox="1"/>
            <p:nvPr/>
          </p:nvSpPr>
          <p:spPr>
            <a:xfrm>
              <a:off x="501407" y="315365"/>
              <a:ext cx="8089074" cy="400110"/>
            </a:xfrm>
            <a:prstGeom prst="rect">
              <a:avLst/>
            </a:prstGeom>
            <a:grpFill/>
            <a:ln>
              <a:solidFill>
                <a:schemeClr val="accent1"/>
              </a:solidFill>
            </a:ln>
          </p:spPr>
          <p:txBody>
            <a:bodyPr wrap="square" rtlCol="0">
              <a:spAutoFit/>
            </a:bodyPr>
            <a:lstStyle/>
            <a:p>
              <a:r>
                <a:rPr lang="en-US" sz="2000" dirty="0">
                  <a:solidFill>
                    <a:schemeClr val="bg1"/>
                  </a:solidFill>
                </a:rPr>
                <a:t>ADODD &gt; Agenda</a:t>
              </a:r>
            </a:p>
          </p:txBody>
        </p:sp>
      </p:grpSp>
    </p:spTree>
    <p:extLst>
      <p:ext uri="{BB962C8B-B14F-4D97-AF65-F5344CB8AC3E}">
        <p14:creationId xmlns:p14="http://schemas.microsoft.com/office/powerpoint/2010/main" val="279507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71757BC5-FD58-4092-9D20-A0775832EB0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F8F619E0-E537-489F-9669-48B17285534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023EE649-D501-4243-BBD6-15F7682770C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D1ABB850-5378-4BB1-A6BD-E4F17F09F5C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73AF9431-A068-4651-90FA-B607007530F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234D0A35-B628-40DB-880F-F41E6740D644}"/>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D261368C-88C8-4E66-90FD-5837BED2D67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Lab</a:t>
              </a:r>
            </a:p>
          </p:txBody>
        </p:sp>
      </p:grpSp>
      <p:sp>
        <p:nvSpPr>
          <p:cNvPr id="7" name="TextBox 6">
            <a:extLst>
              <a:ext uri="{FF2B5EF4-FFF2-40B4-BE49-F238E27FC236}">
                <a16:creationId xmlns:a16="http://schemas.microsoft.com/office/drawing/2014/main" id="{791B22E8-C928-4CB5-B766-51EFA6CB312D}"/>
              </a:ext>
            </a:extLst>
          </p:cNvPr>
          <p:cNvSpPr txBox="1"/>
          <p:nvPr/>
        </p:nvSpPr>
        <p:spPr>
          <a:xfrm>
            <a:off x="1288741" y="1669002"/>
            <a:ext cx="9614518" cy="4216893"/>
          </a:xfrm>
          <a:prstGeom prst="rect">
            <a:avLst/>
          </a:prstGeom>
          <a:noFill/>
        </p:spPr>
        <p:txBody>
          <a:bodyPr wrap="square" lIns="0" tIns="0" rIns="0" bIns="0" rtlCol="0" anchor="t">
            <a:noAutofit/>
          </a:bodyPr>
          <a:lstStyle/>
          <a:p>
            <a:pPr marL="342900" indent="-342900">
              <a:buFont typeface="+mj-lt"/>
              <a:buAutoNum type="arabicPeriod"/>
            </a:pPr>
            <a:r>
              <a:rPr lang="en-US" dirty="0"/>
              <a:t>Navigate to github.com and sign-in with a valid user account</a:t>
            </a:r>
          </a:p>
          <a:p>
            <a:pPr marL="342900" indent="-342900">
              <a:buFont typeface="+mj-lt"/>
              <a:buAutoNum type="arabicPeriod"/>
            </a:pPr>
            <a:endParaRPr lang="en-US" dirty="0"/>
          </a:p>
          <a:p>
            <a:pPr marL="342900" indent="-342900">
              <a:buFont typeface="+mj-lt"/>
              <a:buAutoNum type="arabicPeriod"/>
            </a:pPr>
            <a:r>
              <a:rPr lang="en-US" dirty="0"/>
              <a:t>Create a new repository called ADODD-Demo</a:t>
            </a:r>
          </a:p>
          <a:p>
            <a:pPr marL="342900" indent="-342900">
              <a:buFont typeface="+mj-lt"/>
              <a:buAutoNum type="arabicPeriod"/>
            </a:pPr>
            <a:endParaRPr lang="en-US" dirty="0"/>
          </a:p>
          <a:p>
            <a:pPr marL="342900" indent="-342900">
              <a:buFont typeface="+mj-lt"/>
              <a:buAutoNum type="arabicPeriod"/>
            </a:pPr>
            <a:r>
              <a:rPr lang="en-US" dirty="0"/>
              <a:t>Navigate to dev.azure.com and sign-in with a valid user account</a:t>
            </a:r>
          </a:p>
          <a:p>
            <a:pPr marL="342900" indent="-342900">
              <a:buFont typeface="+mj-lt"/>
              <a:buAutoNum type="arabicPeriod"/>
            </a:pPr>
            <a:endParaRPr lang="en-US" dirty="0"/>
          </a:p>
          <a:p>
            <a:pPr marL="342900" indent="-342900">
              <a:buFont typeface="+mj-lt"/>
              <a:buAutoNum type="arabicPeriod"/>
            </a:pPr>
            <a:r>
              <a:rPr lang="en-US" dirty="0"/>
              <a:t>Create a new organization named: dev.azure.com/{my-unique-org-name}</a:t>
            </a:r>
          </a:p>
          <a:p>
            <a:pPr marL="342900" indent="-342900">
              <a:buFont typeface="+mj-lt"/>
              <a:buAutoNum type="arabicPeriod"/>
            </a:pPr>
            <a:endParaRPr lang="en-US" dirty="0"/>
          </a:p>
          <a:p>
            <a:pPr marL="342900" indent="-342900">
              <a:buFont typeface="+mj-lt"/>
              <a:buAutoNum type="arabicPeriod"/>
            </a:pPr>
            <a:r>
              <a:rPr lang="en-US" dirty="0"/>
              <a:t>Create a new project named: ADODD-Demo</a:t>
            </a:r>
          </a:p>
          <a:p>
            <a:pPr marL="342900" indent="-342900">
              <a:buFont typeface="+mj-lt"/>
              <a:buAutoNum type="arabicPeriod"/>
            </a:pPr>
            <a:endParaRPr lang="en-US" dirty="0"/>
          </a:p>
          <a:p>
            <a:pPr marL="342900" indent="-342900">
              <a:buFont typeface="+mj-lt"/>
              <a:buAutoNum type="arabicPeriod"/>
            </a:pPr>
            <a:r>
              <a:rPr lang="en-US" dirty="0"/>
              <a:t>Go to Project Settings &gt; GitHub Connection and connect to a Git repository</a:t>
            </a:r>
          </a:p>
          <a:p>
            <a:pPr marL="342900" indent="-342900">
              <a:buFont typeface="+mj-lt"/>
              <a:buAutoNum type="arabicPeriod"/>
            </a:pPr>
            <a:endParaRPr lang="en-US" dirty="0"/>
          </a:p>
          <a:p>
            <a:pPr marL="342900" indent="-342900">
              <a:buFont typeface="+mj-lt"/>
              <a:buAutoNum type="arabicPeriod"/>
            </a:pPr>
            <a:r>
              <a:rPr lang="en-US" dirty="0"/>
              <a:t>Go to </a:t>
            </a:r>
            <a:r>
              <a:rPr lang="en-US" dirty="0">
                <a:hlinkClick r:id="rId4"/>
              </a:rPr>
              <a:t>https://github.com/settings/tokens</a:t>
            </a:r>
            <a:r>
              <a:rPr lang="en-US" dirty="0"/>
              <a:t> and generate a new personal access token (PAT)</a:t>
            </a:r>
          </a:p>
          <a:p>
            <a:pPr marL="342900" indent="-342900">
              <a:buFont typeface="+mj-lt"/>
              <a:buAutoNum type="arabicPeriod"/>
            </a:pPr>
            <a:endParaRPr lang="en-US" dirty="0"/>
          </a:p>
          <a:p>
            <a:pPr marL="342900" indent="-342900">
              <a:buFont typeface="+mj-lt"/>
              <a:buAutoNum type="arabicPeriod"/>
            </a:pPr>
            <a:r>
              <a:rPr lang="en-US" dirty="0"/>
              <a:t>Go to Project Settings &gt; Service Connection and setup a new GitHub connection that uses our newly created PAT</a:t>
            </a:r>
          </a:p>
          <a:p>
            <a:pPr marL="342900" indent="-342900">
              <a:buFont typeface="+mj-lt"/>
              <a:buAutoNum type="arabicPeriod"/>
            </a:pP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105854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ADO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2211864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Boards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512348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b="1" dirty="0"/>
              <a:t>Boards</a:t>
            </a:r>
            <a:r>
              <a:rPr lang="da-DK" sz="2100" dirty="0"/>
              <a:t> are ”process pipelines” for </a:t>
            </a:r>
            <a:r>
              <a:rPr lang="da-DK" sz="2100" b="1" dirty="0"/>
              <a:t>work items</a:t>
            </a:r>
            <a:r>
              <a:rPr lang="da-DK" sz="2100" dirty="0"/>
              <a:t>, which are t</a:t>
            </a:r>
            <a:r>
              <a:rPr lang="en-US" sz="2100" dirty="0"/>
              <a:t>he primary “unit of work” in </a:t>
            </a:r>
            <a:r>
              <a:rPr lang="en-US" sz="2100" b="1" dirty="0"/>
              <a:t>projects</a:t>
            </a:r>
            <a:endParaRPr lang="da-DK" sz="2100" b="1"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Boards</a:t>
            </a:r>
            <a:r>
              <a:rPr lang="da-DK" sz="2100" dirty="0"/>
              <a:t> reference </a:t>
            </a:r>
            <a:r>
              <a:rPr lang="da-DK" sz="2100" b="1" dirty="0"/>
              <a:t>backlogs</a:t>
            </a:r>
            <a:r>
              <a:rPr lang="da-DK" sz="2100" dirty="0"/>
              <a:t> to plan, prioritize and organize </a:t>
            </a:r>
            <a:r>
              <a:rPr lang="da-DK" sz="2100" b="1" dirty="0"/>
              <a:t>work items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Boards</a:t>
            </a:r>
            <a:r>
              <a:rPr lang="da-DK" sz="2100" dirty="0"/>
              <a:t> uses </a:t>
            </a:r>
            <a:r>
              <a:rPr lang="da-DK" sz="2100" b="1" dirty="0"/>
              <a:t>sprint backlogs</a:t>
            </a:r>
            <a:r>
              <a:rPr lang="da-DK" sz="2100" dirty="0"/>
              <a:t> to manage </a:t>
            </a:r>
            <a:r>
              <a:rPr lang="da-DK" sz="2100" b="1" dirty="0"/>
              <a:t>iterations</a:t>
            </a:r>
            <a:r>
              <a:rPr lang="da-DK" sz="2100" dirty="0"/>
              <a:t> and maintain agility</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Boards</a:t>
            </a:r>
            <a:r>
              <a:rPr lang="da-DK" sz="2100" dirty="0"/>
              <a:t> uses </a:t>
            </a:r>
            <a:r>
              <a:rPr lang="da-DK" sz="2100" b="1" dirty="0"/>
              <a:t>queries</a:t>
            </a:r>
            <a:r>
              <a:rPr lang="da-DK" sz="2100" dirty="0"/>
              <a:t> to </a:t>
            </a:r>
            <a:r>
              <a:rPr lang="en-US" sz="2100" dirty="0"/>
              <a:t>group </a:t>
            </a:r>
            <a:r>
              <a:rPr lang="en-US" sz="2100" b="1" dirty="0"/>
              <a:t>work items</a:t>
            </a:r>
            <a:r>
              <a:rPr lang="en-US" sz="2100" dirty="0"/>
              <a:t> across </a:t>
            </a:r>
            <a:r>
              <a:rPr lang="en-US" sz="2100" b="1" dirty="0"/>
              <a:t>projects</a:t>
            </a:r>
            <a:endParaRPr lang="da-DK" sz="2100" b="1" dirty="0"/>
          </a:p>
        </p:txBody>
      </p:sp>
      <p:pic>
        <p:nvPicPr>
          <p:cNvPr id="10" name="Picture 9">
            <a:extLst>
              <a:ext uri="{FF2B5EF4-FFF2-40B4-BE49-F238E27FC236}">
                <a16:creationId xmlns:a16="http://schemas.microsoft.com/office/drawing/2014/main" id="{17001CDA-A5D3-4995-90E2-198EE6A15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6119" y="2421923"/>
            <a:ext cx="4607635" cy="2254406"/>
          </a:xfrm>
          <a:prstGeom prst="rect">
            <a:avLst/>
          </a:prstGeom>
        </p:spPr>
      </p:pic>
    </p:spTree>
    <p:extLst>
      <p:ext uri="{BB962C8B-B14F-4D97-AF65-F5344CB8AC3E}">
        <p14:creationId xmlns:p14="http://schemas.microsoft.com/office/powerpoint/2010/main" val="206089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Boards &gt; Lab</a:t>
              </a:r>
            </a:p>
          </p:txBody>
        </p:sp>
      </p:grpSp>
      <p:pic>
        <p:nvPicPr>
          <p:cNvPr id="8" name="Picture 7">
            <a:extLst>
              <a:ext uri="{FF2B5EF4-FFF2-40B4-BE49-F238E27FC236}">
                <a16:creationId xmlns:a16="http://schemas.microsoft.com/office/drawing/2014/main" id="{8DF66D6C-4FDB-4361-99A8-EE2075D4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30842"/>
            <a:ext cx="7620000" cy="5715000"/>
          </a:xfrm>
          <a:prstGeom prst="rect">
            <a:avLst/>
          </a:prstGeom>
        </p:spPr>
      </p:pic>
    </p:spTree>
    <p:extLst>
      <p:ext uri="{BB962C8B-B14F-4D97-AF65-F5344CB8AC3E}">
        <p14:creationId xmlns:p14="http://schemas.microsoft.com/office/powerpoint/2010/main" val="3617016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Boards &gt; Lab</a:t>
              </a:r>
            </a:p>
          </p:txBody>
        </p:sp>
      </p:grpSp>
      <p:sp>
        <p:nvSpPr>
          <p:cNvPr id="7" name="TextBox 6">
            <a:extLst>
              <a:ext uri="{FF2B5EF4-FFF2-40B4-BE49-F238E27FC236}">
                <a16:creationId xmlns:a16="http://schemas.microsoft.com/office/drawing/2014/main" id="{791B22E8-C928-4CB5-B766-51EFA6CB312D}"/>
              </a:ext>
            </a:extLst>
          </p:cNvPr>
          <p:cNvSpPr txBox="1"/>
          <p:nvPr/>
        </p:nvSpPr>
        <p:spPr>
          <a:xfrm>
            <a:off x="1288741" y="1669002"/>
            <a:ext cx="577593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Add “blocked” and “review” columns to the default board</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Add “enablers” and “features” </a:t>
            </a:r>
            <a:r>
              <a:rPr lang="en-US" sz="2100" dirty="0" err="1"/>
              <a:t>swinlanes</a:t>
            </a:r>
            <a:r>
              <a:rPr lang="en-US" sz="2100" dirty="0"/>
              <a:t> to the default board</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Create three work items in the default backlog</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Setup three fixed-length sprints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Allocate one work item to each sprint</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Configure a “work in progress” query to easily figure out what we are working on</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endParaRPr lang="en-US" sz="2100" dirty="0"/>
          </a:p>
          <a:p>
            <a:pPr marL="342900" indent="-342900">
              <a:buFont typeface="Arial" panose="020B0604020202020204" pitchFamily="34" charset="0"/>
              <a:buChar char="•"/>
            </a:pPr>
            <a:endParaRPr lang="en-US" sz="2100" dirty="0"/>
          </a:p>
        </p:txBody>
      </p:sp>
      <p:pic>
        <p:nvPicPr>
          <p:cNvPr id="5" name="Picture 4">
            <a:extLst>
              <a:ext uri="{FF2B5EF4-FFF2-40B4-BE49-F238E27FC236}">
                <a16:creationId xmlns:a16="http://schemas.microsoft.com/office/drawing/2014/main" id="{977D9D3E-6EB7-4D83-B7A2-DC7C587718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6118" y="2552145"/>
            <a:ext cx="4607636" cy="2481035"/>
          </a:xfrm>
          <a:prstGeom prst="rect">
            <a:avLst/>
          </a:prstGeom>
        </p:spPr>
      </p:pic>
    </p:spTree>
    <p:extLst>
      <p:ext uri="{BB962C8B-B14F-4D97-AF65-F5344CB8AC3E}">
        <p14:creationId xmlns:p14="http://schemas.microsoft.com/office/powerpoint/2010/main" val="161694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ADO &gt; Boards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3392437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Repos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2044782"/>
            <a:ext cx="512348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b="1" dirty="0"/>
              <a:t>Repos</a:t>
            </a:r>
            <a:r>
              <a:rPr lang="da-DK" sz="2100" dirty="0"/>
              <a:t> belong to </a:t>
            </a:r>
            <a:r>
              <a:rPr lang="da-DK" sz="2100" b="1" dirty="0"/>
              <a:t>projects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Repos</a:t>
            </a:r>
            <a:r>
              <a:rPr lang="da-DK" sz="2100" dirty="0"/>
              <a:t> use </a:t>
            </a:r>
            <a:r>
              <a:rPr lang="da-DK" sz="2100" b="1" dirty="0"/>
              <a:t>commits </a:t>
            </a:r>
            <a:r>
              <a:rPr lang="da-DK" sz="2100" dirty="0"/>
              <a:t>to</a:t>
            </a:r>
            <a:r>
              <a:rPr lang="da-DK" sz="2100" b="1" dirty="0"/>
              <a:t> </a:t>
            </a:r>
            <a:r>
              <a:rPr lang="da-DK" sz="2100" dirty="0"/>
              <a:t>track changes</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Repos</a:t>
            </a:r>
            <a:r>
              <a:rPr lang="da-DK" sz="2100" dirty="0"/>
              <a:t> enables </a:t>
            </a:r>
            <a:r>
              <a:rPr lang="da-DK" sz="2100" b="1" dirty="0"/>
              <a:t>branching</a:t>
            </a:r>
            <a:r>
              <a:rPr lang="da-DK" sz="2100" dirty="0"/>
              <a:t> to support collaboration</a:t>
            </a:r>
          </a:p>
          <a:p>
            <a:pPr marL="342900" indent="-342900">
              <a:buFont typeface="Arial" panose="020B0604020202020204" pitchFamily="34" charset="0"/>
              <a:buChar char="•"/>
            </a:pPr>
            <a:endParaRPr lang="da-DK" sz="2100" b="1" dirty="0"/>
          </a:p>
          <a:p>
            <a:pPr marL="342900" indent="-342900">
              <a:buFont typeface="Arial" panose="020B0604020202020204" pitchFamily="34" charset="0"/>
              <a:buChar char="•"/>
            </a:pPr>
            <a:r>
              <a:rPr lang="da-DK" sz="2100" b="1" dirty="0"/>
              <a:t>Repos </a:t>
            </a:r>
            <a:r>
              <a:rPr lang="da-DK" sz="2100" dirty="0"/>
              <a:t>use </a:t>
            </a:r>
            <a:r>
              <a:rPr lang="da-DK" sz="2100" b="1" dirty="0"/>
              <a:t>Pull Requests</a:t>
            </a:r>
            <a:r>
              <a:rPr lang="da-DK" sz="2100" dirty="0"/>
              <a:t> to </a:t>
            </a:r>
            <a:r>
              <a:rPr lang="da-DK" sz="2100" b="1" dirty="0"/>
              <a:t>commit</a:t>
            </a:r>
            <a:r>
              <a:rPr lang="da-DK" sz="2100" dirty="0"/>
              <a:t> changes and update </a:t>
            </a:r>
            <a:r>
              <a:rPr lang="da-DK" sz="2100" b="1" dirty="0"/>
              <a:t>work items</a:t>
            </a:r>
          </a:p>
        </p:txBody>
      </p:sp>
      <p:pic>
        <p:nvPicPr>
          <p:cNvPr id="4" name="Picture 3">
            <a:extLst>
              <a:ext uri="{FF2B5EF4-FFF2-40B4-BE49-F238E27FC236}">
                <a16:creationId xmlns:a16="http://schemas.microsoft.com/office/drawing/2014/main" id="{6B18D711-FE6B-4934-B11B-61ED8849E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9591" y="2228850"/>
            <a:ext cx="2857500" cy="2857500"/>
          </a:xfrm>
          <a:prstGeom prst="rect">
            <a:avLst/>
          </a:prstGeom>
        </p:spPr>
      </p:pic>
    </p:spTree>
    <p:extLst>
      <p:ext uri="{BB962C8B-B14F-4D97-AF65-F5344CB8AC3E}">
        <p14:creationId xmlns:p14="http://schemas.microsoft.com/office/powerpoint/2010/main" val="26818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Repos &gt; Code Kata #1</a:t>
              </a:r>
            </a:p>
          </p:txBody>
        </p:sp>
      </p:grpSp>
      <p:pic>
        <p:nvPicPr>
          <p:cNvPr id="7" name="Picture 6">
            <a:extLst>
              <a:ext uri="{FF2B5EF4-FFF2-40B4-BE49-F238E27FC236}">
                <a16:creationId xmlns:a16="http://schemas.microsoft.com/office/drawing/2014/main" id="{16A31FFF-3A7B-41B6-B4DD-5F42A07A24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920" y="1340019"/>
            <a:ext cx="8046161" cy="4578349"/>
          </a:xfrm>
          <a:prstGeom prst="rect">
            <a:avLst/>
          </a:prstGeom>
        </p:spPr>
      </p:pic>
    </p:spTree>
    <p:extLst>
      <p:ext uri="{BB962C8B-B14F-4D97-AF65-F5344CB8AC3E}">
        <p14:creationId xmlns:p14="http://schemas.microsoft.com/office/powerpoint/2010/main" val="2667005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ADO &gt; Repos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1673790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62CE85-5885-4C9A-899F-9A9DED6C4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9442" y="2455450"/>
            <a:ext cx="4274312" cy="2404300"/>
          </a:xfrm>
          <a:prstGeom prst="rect">
            <a:avLst/>
          </a:prstGeom>
        </p:spPr>
      </p:pic>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Pipelines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512348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b="1" dirty="0"/>
              <a:t>Pipelines</a:t>
            </a:r>
            <a:r>
              <a:rPr lang="da-DK" sz="2100" dirty="0"/>
              <a:t> is used by </a:t>
            </a:r>
            <a:r>
              <a:rPr lang="da-DK" sz="2100" b="1" dirty="0"/>
              <a:t>projects </a:t>
            </a:r>
            <a:r>
              <a:rPr lang="da-DK" sz="2100" dirty="0"/>
              <a:t>to build and publish </a:t>
            </a:r>
            <a:r>
              <a:rPr lang="da-DK" sz="2100" b="1" dirty="0"/>
              <a:t>artifacts</a:t>
            </a:r>
          </a:p>
          <a:p>
            <a:pPr marL="342900" indent="-342900">
              <a:buFont typeface="Arial" panose="020B0604020202020204" pitchFamily="34" charset="0"/>
              <a:buChar char="•"/>
            </a:pPr>
            <a:endParaRPr lang="da-DK" sz="2100" b="1" dirty="0"/>
          </a:p>
          <a:p>
            <a:pPr marL="342900" indent="-342900">
              <a:buFont typeface="Arial" panose="020B0604020202020204" pitchFamily="34" charset="0"/>
              <a:buChar char="•"/>
            </a:pPr>
            <a:r>
              <a:rPr lang="da-DK" sz="2100" b="1" dirty="0"/>
              <a:t>Pipelines</a:t>
            </a:r>
            <a:r>
              <a:rPr lang="da-DK" sz="2100" dirty="0"/>
              <a:t> use </a:t>
            </a:r>
            <a:r>
              <a:rPr lang="da-DK" sz="2100" b="1" dirty="0"/>
              <a:t>environments</a:t>
            </a:r>
            <a:r>
              <a:rPr lang="da-DK" sz="2100" dirty="0"/>
              <a:t> to ”mimic” deployment targets</a:t>
            </a:r>
            <a:endParaRPr lang="da-DK" sz="2100" b="1"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Pipelines</a:t>
            </a:r>
            <a:r>
              <a:rPr lang="da-DK" sz="2100" dirty="0"/>
              <a:t> use </a:t>
            </a:r>
            <a:r>
              <a:rPr lang="da-DK" sz="2100" b="1" dirty="0"/>
              <a:t>releases</a:t>
            </a:r>
            <a:r>
              <a:rPr lang="da-DK" sz="2100" dirty="0"/>
              <a:t> to deploy </a:t>
            </a:r>
            <a:r>
              <a:rPr lang="da-DK" sz="2100" b="1" dirty="0"/>
              <a:t>artifacts </a:t>
            </a:r>
          </a:p>
          <a:p>
            <a:pPr marL="342900" indent="-342900">
              <a:buFont typeface="Arial" panose="020B0604020202020204" pitchFamily="34" charset="0"/>
              <a:buChar char="•"/>
            </a:pPr>
            <a:endParaRPr lang="da-DK" sz="2100" b="1" dirty="0"/>
          </a:p>
          <a:p>
            <a:pPr marL="342900" indent="-342900">
              <a:buFont typeface="Arial" panose="020B0604020202020204" pitchFamily="34" charset="0"/>
              <a:buChar char="•"/>
            </a:pPr>
            <a:r>
              <a:rPr lang="da-DK" sz="2100" b="1" dirty="0"/>
              <a:t>Pipelines</a:t>
            </a:r>
            <a:r>
              <a:rPr lang="da-DK" sz="2100" dirty="0"/>
              <a:t> owns </a:t>
            </a:r>
            <a:r>
              <a:rPr lang="da-DK" sz="2100" b="1" dirty="0"/>
              <a:t>libraries</a:t>
            </a:r>
            <a:r>
              <a:rPr lang="da-DK" sz="2100" dirty="0"/>
              <a:t> of </a:t>
            </a:r>
            <a:r>
              <a:rPr lang="da-DK" sz="2100" b="1" dirty="0"/>
              <a:t>variables</a:t>
            </a:r>
            <a:r>
              <a:rPr lang="da-DK" sz="2100" dirty="0"/>
              <a:t> and </a:t>
            </a:r>
            <a:r>
              <a:rPr lang="da-DK" sz="2100" b="1" dirty="0"/>
              <a:t>files</a:t>
            </a:r>
            <a:r>
              <a:rPr lang="da-DK" sz="2100" dirty="0"/>
              <a:t> that can be referenced from anywhere in a </a:t>
            </a:r>
            <a:r>
              <a:rPr lang="da-DK" sz="2100" b="1" dirty="0"/>
              <a:t>project</a:t>
            </a:r>
          </a:p>
        </p:txBody>
      </p:sp>
    </p:spTree>
    <p:extLst>
      <p:ext uri="{BB962C8B-B14F-4D97-AF65-F5344CB8AC3E}">
        <p14:creationId xmlns:p14="http://schemas.microsoft.com/office/powerpoint/2010/main" val="414552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a:t>
              </a:r>
            </a:p>
          </p:txBody>
        </p:sp>
      </p:grpSp>
      <p:sp>
        <p:nvSpPr>
          <p:cNvPr id="7" name="TextBox 6">
            <a:extLst>
              <a:ext uri="{FF2B5EF4-FFF2-40B4-BE49-F238E27FC236}">
                <a16:creationId xmlns:a16="http://schemas.microsoft.com/office/drawing/2014/main" id="{3255DA06-3941-4D29-BD29-2F25E9B3427B}"/>
              </a:ext>
            </a:extLst>
          </p:cNvPr>
          <p:cNvSpPr txBox="1"/>
          <p:nvPr/>
        </p:nvSpPr>
        <p:spPr>
          <a:xfrm>
            <a:off x="2445129" y="3429000"/>
            <a:ext cx="7301741" cy="735995"/>
          </a:xfrm>
          <a:prstGeom prst="rect">
            <a:avLst/>
          </a:prstGeom>
          <a:noFill/>
        </p:spPr>
        <p:txBody>
          <a:bodyPr wrap="square" lIns="0" tIns="0" rIns="0" bIns="0" rtlCol="0" anchor="t">
            <a:noAutofit/>
          </a:bodyPr>
          <a:lstStyle/>
          <a:p>
            <a:pPr algn="ctr"/>
            <a:r>
              <a:rPr lang="en-US" sz="4400" b="1" dirty="0"/>
              <a:t>Why do we need DevOps?</a:t>
            </a:r>
          </a:p>
        </p:txBody>
      </p:sp>
    </p:spTree>
    <p:extLst>
      <p:ext uri="{BB962C8B-B14F-4D97-AF65-F5344CB8AC3E}">
        <p14:creationId xmlns:p14="http://schemas.microsoft.com/office/powerpoint/2010/main" val="604442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Pipelines &gt; Lab</a:t>
              </a:r>
            </a:p>
          </p:txBody>
        </p:sp>
      </p:grpSp>
      <p:pic>
        <p:nvPicPr>
          <p:cNvPr id="8" name="Picture 7">
            <a:extLst>
              <a:ext uri="{FF2B5EF4-FFF2-40B4-BE49-F238E27FC236}">
                <a16:creationId xmlns:a16="http://schemas.microsoft.com/office/drawing/2014/main" id="{8DF66D6C-4FDB-4361-99A8-EE2075D4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30842"/>
            <a:ext cx="7620000" cy="5715000"/>
          </a:xfrm>
          <a:prstGeom prst="rect">
            <a:avLst/>
          </a:prstGeom>
        </p:spPr>
      </p:pic>
    </p:spTree>
    <p:extLst>
      <p:ext uri="{BB962C8B-B14F-4D97-AF65-F5344CB8AC3E}">
        <p14:creationId xmlns:p14="http://schemas.microsoft.com/office/powerpoint/2010/main" val="969035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4A0B93-0EBD-4C8D-85AC-052924467B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4679" y="2552146"/>
            <a:ext cx="4809075" cy="2843544"/>
          </a:xfrm>
          <a:prstGeom prst="rect">
            <a:avLst/>
          </a:prstGeom>
        </p:spPr>
      </p:pic>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4">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Pipelines &gt; Lab</a:t>
              </a:r>
            </a:p>
          </p:txBody>
        </p:sp>
      </p:grpSp>
      <p:sp>
        <p:nvSpPr>
          <p:cNvPr id="7" name="TextBox 6">
            <a:extLst>
              <a:ext uri="{FF2B5EF4-FFF2-40B4-BE49-F238E27FC236}">
                <a16:creationId xmlns:a16="http://schemas.microsoft.com/office/drawing/2014/main" id="{791B22E8-C928-4CB5-B766-51EFA6CB312D}"/>
              </a:ext>
            </a:extLst>
          </p:cNvPr>
          <p:cNvSpPr txBox="1"/>
          <p:nvPr/>
        </p:nvSpPr>
        <p:spPr>
          <a:xfrm>
            <a:off x="1288741" y="1456060"/>
            <a:ext cx="577593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Create a new pipeline named “My-Repo-Build”</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Choose the “Azure Repos Git” option, select “my-repo” and use the “ASP.NET Core” template</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Click “Save &amp; Run” to verify that our new pipeline works as intended</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Navigate to “my-repo” and verify that file named “azure-</a:t>
            </a:r>
            <a:r>
              <a:rPr lang="en-US" sz="2100" dirty="0" err="1"/>
              <a:t>pipelines.yml</a:t>
            </a:r>
            <a:r>
              <a:rPr lang="en-US" sz="2100" dirty="0"/>
              <a:t>” has been added to our master branch</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Add a “pack” task that uses the .NET Core CLI to package our code</a:t>
            </a:r>
          </a:p>
          <a:p>
            <a:endParaRPr lang="en-US" sz="2100" dirty="0"/>
          </a:p>
          <a:p>
            <a:pPr marL="342900" indent="-342900">
              <a:buFont typeface="Arial" panose="020B0604020202020204" pitchFamily="34" charset="0"/>
              <a:buChar char="•"/>
            </a:pPr>
            <a:endParaRPr lang="en-US" sz="2100" dirty="0"/>
          </a:p>
        </p:txBody>
      </p:sp>
    </p:spTree>
    <p:extLst>
      <p:ext uri="{BB962C8B-B14F-4D97-AF65-F5344CB8AC3E}">
        <p14:creationId xmlns:p14="http://schemas.microsoft.com/office/powerpoint/2010/main" val="31864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ADO &gt; Pipelines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337080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A19786-2974-4F60-B4A9-014AE0F338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3714" y="2250771"/>
            <a:ext cx="4070039" cy="2646539"/>
          </a:xfrm>
          <a:prstGeom prst="rect">
            <a:avLst/>
          </a:prstGeom>
        </p:spPr>
      </p:pic>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Artifacts </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512348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en-US" sz="2100" dirty="0"/>
              <a:t>With </a:t>
            </a:r>
            <a:r>
              <a:rPr lang="en-US" sz="2100" b="1" dirty="0"/>
              <a:t>Azure Artifacts</a:t>
            </a:r>
            <a:r>
              <a:rPr lang="en-US" sz="2100" dirty="0"/>
              <a:t> you can package and publish your application assets as versioned archives.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With </a:t>
            </a:r>
            <a:r>
              <a:rPr lang="en-US" sz="2100" b="1" dirty="0"/>
              <a:t>Azure Artifacts</a:t>
            </a:r>
            <a:r>
              <a:rPr lang="en-US" sz="2100" dirty="0"/>
              <a:t> you can create and share feeds from public and private package sources with teams of any size.</a:t>
            </a:r>
          </a:p>
          <a:p>
            <a:pPr marL="342900" indent="-342900">
              <a:buFont typeface="Arial" panose="020B0604020202020204" pitchFamily="34" charset="0"/>
              <a:buChar char="•"/>
            </a:pPr>
            <a:endParaRPr lang="da-DK" sz="2100" dirty="0"/>
          </a:p>
        </p:txBody>
      </p:sp>
    </p:spTree>
    <p:extLst>
      <p:ext uri="{BB962C8B-B14F-4D97-AF65-F5344CB8AC3E}">
        <p14:creationId xmlns:p14="http://schemas.microsoft.com/office/powerpoint/2010/main" val="323291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Artifacts &gt; Lab</a:t>
              </a:r>
            </a:p>
          </p:txBody>
        </p:sp>
      </p:grpSp>
      <p:pic>
        <p:nvPicPr>
          <p:cNvPr id="8" name="Picture 7">
            <a:extLst>
              <a:ext uri="{FF2B5EF4-FFF2-40B4-BE49-F238E27FC236}">
                <a16:creationId xmlns:a16="http://schemas.microsoft.com/office/drawing/2014/main" id="{8DF66D6C-4FDB-4361-99A8-EE2075D4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30842"/>
            <a:ext cx="7620000" cy="5715000"/>
          </a:xfrm>
          <a:prstGeom prst="rect">
            <a:avLst/>
          </a:prstGeom>
        </p:spPr>
      </p:pic>
    </p:spTree>
    <p:extLst>
      <p:ext uri="{BB962C8B-B14F-4D97-AF65-F5344CB8AC3E}">
        <p14:creationId xmlns:p14="http://schemas.microsoft.com/office/powerpoint/2010/main" val="3132248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Artifacts &gt; Lab</a:t>
              </a:r>
            </a:p>
          </p:txBody>
        </p:sp>
      </p:grpSp>
      <p:sp>
        <p:nvSpPr>
          <p:cNvPr id="7" name="TextBox 6">
            <a:extLst>
              <a:ext uri="{FF2B5EF4-FFF2-40B4-BE49-F238E27FC236}">
                <a16:creationId xmlns:a16="http://schemas.microsoft.com/office/drawing/2014/main" id="{791B22E8-C928-4CB5-B766-51EFA6CB312D}"/>
              </a:ext>
            </a:extLst>
          </p:cNvPr>
          <p:cNvSpPr txBox="1"/>
          <p:nvPr/>
        </p:nvSpPr>
        <p:spPr>
          <a:xfrm>
            <a:off x="1288741" y="1669002"/>
            <a:ext cx="577593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Go to “Artifacts” and create a new feed called “my-</a:t>
            </a:r>
            <a:r>
              <a:rPr lang="en-US" sz="2100" dirty="0" err="1"/>
              <a:t>nuget</a:t>
            </a:r>
            <a:r>
              <a:rPr lang="en-US" sz="2100" dirty="0"/>
              <a:t>-feed”</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Add a “publish” task that uses the .NET Core CLI to publish our code to the “my-</a:t>
            </a:r>
            <a:r>
              <a:rPr lang="en-US" sz="2100" dirty="0" err="1"/>
              <a:t>nuget</a:t>
            </a:r>
            <a:r>
              <a:rPr lang="en-US" sz="2100" dirty="0"/>
              <a:t>-feed” </a:t>
            </a:r>
            <a:br>
              <a:rPr lang="en-US" sz="2100" dirty="0"/>
            </a:br>
            <a:br>
              <a:rPr lang="en-US" sz="2100" dirty="0"/>
            </a:br>
            <a:r>
              <a:rPr lang="en-US" sz="2100" b="1" i="1" dirty="0"/>
              <a:t>ID format for </a:t>
            </a:r>
            <a:r>
              <a:rPr lang="en-US" sz="2100" b="1" i="1" dirty="0" err="1"/>
              <a:t>publishVstsFeed</a:t>
            </a:r>
            <a:r>
              <a:rPr lang="en-US" sz="2100" b="1" i="1" dirty="0"/>
              <a:t> argument is ‘{project-name}/{feed-name}’</a:t>
            </a:r>
          </a:p>
          <a:p>
            <a:pPr marL="342900" indent="-342900">
              <a:buFont typeface="Arial" panose="020B0604020202020204" pitchFamily="34" charset="0"/>
              <a:buChar char="•"/>
            </a:pPr>
            <a:endParaRPr lang="en-US" sz="2100" b="1" i="1" dirty="0"/>
          </a:p>
          <a:p>
            <a:pPr marL="342900" indent="-342900">
              <a:buFont typeface="Arial" panose="020B0604020202020204" pitchFamily="34" charset="0"/>
              <a:buChar char="•"/>
            </a:pPr>
            <a:r>
              <a:rPr lang="en-US" sz="2100" dirty="0"/>
              <a:t>Re-run the “My-Repo-Build” pipeline</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endParaRPr lang="en-US" sz="2100" dirty="0"/>
          </a:p>
          <a:p>
            <a:pPr marL="342900" indent="-342900">
              <a:buFont typeface="Arial" panose="020B0604020202020204" pitchFamily="34" charset="0"/>
              <a:buChar char="•"/>
            </a:pPr>
            <a:endParaRPr lang="en-US" sz="2100" dirty="0"/>
          </a:p>
        </p:txBody>
      </p:sp>
      <p:pic>
        <p:nvPicPr>
          <p:cNvPr id="4" name="Picture 3">
            <a:extLst>
              <a:ext uri="{FF2B5EF4-FFF2-40B4-BE49-F238E27FC236}">
                <a16:creationId xmlns:a16="http://schemas.microsoft.com/office/drawing/2014/main" id="{5207DE31-97E6-4B98-9BC3-62150269C4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0863" y="2766250"/>
            <a:ext cx="2022396" cy="2022396"/>
          </a:xfrm>
          <a:prstGeom prst="rect">
            <a:avLst/>
          </a:prstGeom>
        </p:spPr>
      </p:pic>
    </p:spTree>
    <p:extLst>
      <p:ext uri="{BB962C8B-B14F-4D97-AF65-F5344CB8AC3E}">
        <p14:creationId xmlns:p14="http://schemas.microsoft.com/office/powerpoint/2010/main" val="83645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ADO &gt; Artifacts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2775289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Feedback</a:t>
              </a:r>
            </a:p>
          </p:txBody>
        </p:sp>
      </p:grpSp>
      <p:sp>
        <p:nvSpPr>
          <p:cNvPr id="2" name="Rectangle 1">
            <a:extLst>
              <a:ext uri="{FF2B5EF4-FFF2-40B4-BE49-F238E27FC236}">
                <a16:creationId xmlns:a16="http://schemas.microsoft.com/office/drawing/2014/main" id="{3628E48B-4CAB-47B0-98B4-B6732F7224BD}"/>
              </a:ext>
            </a:extLst>
          </p:cNvPr>
          <p:cNvSpPr/>
          <p:nvPr/>
        </p:nvSpPr>
        <p:spPr>
          <a:xfrm>
            <a:off x="549211" y="3185720"/>
            <a:ext cx="11093578" cy="830997"/>
          </a:xfrm>
          <a:prstGeom prst="rect">
            <a:avLst/>
          </a:prstGeom>
        </p:spPr>
        <p:txBody>
          <a:bodyPr wrap="square">
            <a:spAutoFit/>
          </a:bodyPr>
          <a:lstStyle/>
          <a:p>
            <a:r>
              <a:rPr lang="da-DK" sz="4800" dirty="0"/>
              <a:t>https://airtable.com/shrDUlkEelfraVzON</a:t>
            </a:r>
          </a:p>
        </p:txBody>
      </p:sp>
    </p:spTree>
    <p:extLst>
      <p:ext uri="{BB962C8B-B14F-4D97-AF65-F5344CB8AC3E}">
        <p14:creationId xmlns:p14="http://schemas.microsoft.com/office/powerpoint/2010/main" val="1151304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Literature</a:t>
              </a:r>
            </a:p>
          </p:txBody>
        </p:sp>
      </p:grpSp>
      <p:sp>
        <p:nvSpPr>
          <p:cNvPr id="8" name="TextBox 7">
            <a:extLst>
              <a:ext uri="{FF2B5EF4-FFF2-40B4-BE49-F238E27FC236}">
                <a16:creationId xmlns:a16="http://schemas.microsoft.com/office/drawing/2014/main" id="{7A4B176E-36E4-4FC4-ADCE-F3DE3CD0A256}"/>
              </a:ext>
            </a:extLst>
          </p:cNvPr>
          <p:cNvSpPr txBox="1"/>
          <p:nvPr/>
        </p:nvSpPr>
        <p:spPr>
          <a:xfrm>
            <a:off x="1288741" y="1669002"/>
            <a:ext cx="9614518"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dirty="0"/>
              <a:t>https://docs.microsoft.com/en-us/azure/devops/?view=azure-devops</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3"/>
              </a:rPr>
              <a:t>https://docs.microsoft.com/en-us/azure/devops/learn/what-is-devops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4"/>
              </a:rPr>
              <a:t>https://www.codeproject.com/Articles/1394594/Devops-The-Big-Picture</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5"/>
              </a:rPr>
              <a:t>https://www.sumologic.com/insight/continuous-delivery-best-practices/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6"/>
              </a:rPr>
              <a:t>https://hackernoon.com/the-last-mile-to-true-continuous-delivery-6sk323j</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t>https://devops.com/common-mistakes-developers-commit-when-integrating-devops/</a:t>
            </a:r>
          </a:p>
          <a:p>
            <a:endParaRPr lang="da-DK" sz="2100" dirty="0"/>
          </a:p>
          <a:p>
            <a:endParaRPr lang="da-DK" sz="2100" dirty="0"/>
          </a:p>
        </p:txBody>
      </p:sp>
    </p:spTree>
    <p:extLst>
      <p:ext uri="{BB962C8B-B14F-4D97-AF65-F5344CB8AC3E}">
        <p14:creationId xmlns:p14="http://schemas.microsoft.com/office/powerpoint/2010/main" val="2514611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Challenge</a:t>
              </a:r>
            </a:p>
          </p:txBody>
        </p:sp>
      </p:grpSp>
      <p:pic>
        <p:nvPicPr>
          <p:cNvPr id="5" name="Picture 4">
            <a:extLst>
              <a:ext uri="{FF2B5EF4-FFF2-40B4-BE49-F238E27FC236}">
                <a16:creationId xmlns:a16="http://schemas.microsoft.com/office/drawing/2014/main" id="{29CCD6F8-18E7-49B4-8C33-F06467BCB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255" y="1464602"/>
            <a:ext cx="9635490" cy="4694213"/>
          </a:xfrm>
          <a:prstGeom prst="rect">
            <a:avLst/>
          </a:prstGeom>
        </p:spPr>
      </p:pic>
    </p:spTree>
    <p:extLst>
      <p:ext uri="{BB962C8B-B14F-4D97-AF65-F5344CB8AC3E}">
        <p14:creationId xmlns:p14="http://schemas.microsoft.com/office/powerpoint/2010/main" val="3065470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Challenge</a:t>
              </a:r>
            </a:p>
          </p:txBody>
        </p:sp>
      </p:grpSp>
      <p:sp>
        <p:nvSpPr>
          <p:cNvPr id="7" name="TextBox 6">
            <a:extLst>
              <a:ext uri="{FF2B5EF4-FFF2-40B4-BE49-F238E27FC236}">
                <a16:creationId xmlns:a16="http://schemas.microsoft.com/office/drawing/2014/main" id="{EAFD69CA-71D3-454F-85CC-59AA3C35BFDD}"/>
              </a:ext>
            </a:extLst>
          </p:cNvPr>
          <p:cNvSpPr txBox="1"/>
          <p:nvPr/>
        </p:nvSpPr>
        <p:spPr>
          <a:xfrm>
            <a:off x="1288741" y="1669002"/>
            <a:ext cx="961451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Repeated manual tasks are prone to errors and inconsistencies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Longer cycle times lead to lower ROI and wastes expensive IT resources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fr-FR" sz="2100" dirty="0" err="1"/>
              <a:t>Centralized</a:t>
            </a:r>
            <a:r>
              <a:rPr lang="fr-FR" sz="2100" dirty="0"/>
              <a:t> management </a:t>
            </a:r>
            <a:r>
              <a:rPr lang="fr-FR" sz="2100" dirty="0" err="1"/>
              <a:t>introduces</a:t>
            </a:r>
            <a:r>
              <a:rPr lang="fr-FR" sz="2100" dirty="0"/>
              <a:t> anomalies in </a:t>
            </a:r>
            <a:r>
              <a:rPr lang="fr-FR" sz="2100" dirty="0" err="1"/>
              <a:t>decentralized</a:t>
            </a:r>
            <a:r>
              <a:rPr lang="fr-FR" sz="2100" dirty="0"/>
              <a:t> </a:t>
            </a:r>
            <a:r>
              <a:rPr lang="fr-FR" sz="2100" dirty="0" err="1"/>
              <a:t>environments</a:t>
            </a:r>
            <a:endParaRPr lang="fr-FR"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Cross-cutting concerns slows issue resolution</a:t>
            </a:r>
            <a:r>
              <a:rPr lang="fr-FR" sz="2100" dirty="0"/>
              <a:t> </a:t>
            </a:r>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r>
              <a:rPr lang="en-US" sz="2100" dirty="0"/>
              <a:t>Manual delivery requires significant resource, carry greater risks and have long cycle times</a:t>
            </a: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en-US" sz="2100" dirty="0"/>
          </a:p>
        </p:txBody>
      </p:sp>
    </p:spTree>
    <p:extLst>
      <p:ext uri="{BB962C8B-B14F-4D97-AF65-F5344CB8AC3E}">
        <p14:creationId xmlns:p14="http://schemas.microsoft.com/office/powerpoint/2010/main" val="411852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a:t>
              </a:r>
            </a:p>
          </p:txBody>
        </p:sp>
      </p:grpSp>
      <p:sp>
        <p:nvSpPr>
          <p:cNvPr id="7" name="TextBox 6">
            <a:extLst>
              <a:ext uri="{FF2B5EF4-FFF2-40B4-BE49-F238E27FC236}">
                <a16:creationId xmlns:a16="http://schemas.microsoft.com/office/drawing/2014/main" id="{3255DA06-3941-4D29-BD29-2F25E9B3427B}"/>
              </a:ext>
            </a:extLst>
          </p:cNvPr>
          <p:cNvSpPr txBox="1"/>
          <p:nvPr/>
        </p:nvSpPr>
        <p:spPr>
          <a:xfrm>
            <a:off x="2445129" y="3429000"/>
            <a:ext cx="7301741" cy="735995"/>
          </a:xfrm>
          <a:prstGeom prst="rect">
            <a:avLst/>
          </a:prstGeom>
          <a:noFill/>
        </p:spPr>
        <p:txBody>
          <a:bodyPr wrap="square" lIns="0" tIns="0" rIns="0" bIns="0" rtlCol="0" anchor="t">
            <a:noAutofit/>
          </a:bodyPr>
          <a:lstStyle/>
          <a:p>
            <a:pPr algn="ctr"/>
            <a:r>
              <a:rPr lang="en-US" sz="4400" b="1" dirty="0"/>
              <a:t>What is DevOps?</a:t>
            </a:r>
          </a:p>
        </p:txBody>
      </p:sp>
    </p:spTree>
    <p:extLst>
      <p:ext uri="{BB962C8B-B14F-4D97-AF65-F5344CB8AC3E}">
        <p14:creationId xmlns:p14="http://schemas.microsoft.com/office/powerpoint/2010/main" val="2681532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DevOps</a:t>
              </a:r>
            </a:p>
          </p:txBody>
        </p:sp>
      </p:grpSp>
      <p:pic>
        <p:nvPicPr>
          <p:cNvPr id="4" name="Picture 3">
            <a:extLst>
              <a:ext uri="{FF2B5EF4-FFF2-40B4-BE49-F238E27FC236}">
                <a16:creationId xmlns:a16="http://schemas.microsoft.com/office/drawing/2014/main" id="{2FC1A188-9953-48A1-8BBD-0C0B110C4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505" y="1263702"/>
            <a:ext cx="9444989" cy="5180989"/>
          </a:xfrm>
          <a:prstGeom prst="rect">
            <a:avLst/>
          </a:prstGeom>
        </p:spPr>
      </p:pic>
    </p:spTree>
    <p:extLst>
      <p:ext uri="{BB962C8B-B14F-4D97-AF65-F5344CB8AC3E}">
        <p14:creationId xmlns:p14="http://schemas.microsoft.com/office/powerpoint/2010/main" val="194358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DevOps &gt; Traits</a:t>
              </a:r>
            </a:p>
          </p:txBody>
        </p:sp>
      </p:grpSp>
      <p:sp>
        <p:nvSpPr>
          <p:cNvPr id="7" name="TextBox 6">
            <a:extLst>
              <a:ext uri="{FF2B5EF4-FFF2-40B4-BE49-F238E27FC236}">
                <a16:creationId xmlns:a16="http://schemas.microsoft.com/office/drawing/2014/main" id="{56E320D0-9A07-4AD8-9BA7-1C86DC4DBA7C}"/>
              </a:ext>
            </a:extLst>
          </p:cNvPr>
          <p:cNvSpPr txBox="1"/>
          <p:nvPr/>
        </p:nvSpPr>
        <p:spPr>
          <a:xfrm>
            <a:off x="1288741" y="1669002"/>
            <a:ext cx="961451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DevOps culture stresses small, multidisciplinary teams, who work autonomously and are collectively accountable</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For a DevOps team, there’s no place like production. Everything they do is about making customers’ live experience better</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DevOps teams work tirelessly to reduce cycle times and break down traditional barriers between Development and Operations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Essential DevOps practices include agile planning, continuous integration, continuous delivery, and monitoring of applications.</a:t>
            </a:r>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en-US" sz="2100" dirty="0"/>
          </a:p>
        </p:txBody>
      </p:sp>
    </p:spTree>
    <p:extLst>
      <p:ext uri="{BB962C8B-B14F-4D97-AF65-F5344CB8AC3E}">
        <p14:creationId xmlns:p14="http://schemas.microsoft.com/office/powerpoint/2010/main" val="207788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DevOps &gt; Process </a:t>
              </a:r>
            </a:p>
          </p:txBody>
        </p:sp>
      </p:grpSp>
      <p:pic>
        <p:nvPicPr>
          <p:cNvPr id="5" name="Picture 4">
            <a:extLst>
              <a:ext uri="{FF2B5EF4-FFF2-40B4-BE49-F238E27FC236}">
                <a16:creationId xmlns:a16="http://schemas.microsoft.com/office/drawing/2014/main" id="{FBCD4E2E-DF6F-4ACA-8948-8739BF453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547" y="3968926"/>
            <a:ext cx="7382905" cy="2029108"/>
          </a:xfrm>
          <a:prstGeom prst="rect">
            <a:avLst/>
          </a:prstGeom>
        </p:spPr>
      </p:pic>
      <p:pic>
        <p:nvPicPr>
          <p:cNvPr id="7" name="Picture 6">
            <a:extLst>
              <a:ext uri="{FF2B5EF4-FFF2-40B4-BE49-F238E27FC236}">
                <a16:creationId xmlns:a16="http://schemas.microsoft.com/office/drawing/2014/main" id="{7E0ECB5B-1390-4CF3-868C-17213DD6B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073" y="1549807"/>
            <a:ext cx="7373379" cy="2000529"/>
          </a:xfrm>
          <a:prstGeom prst="rect">
            <a:avLst/>
          </a:prstGeom>
        </p:spPr>
      </p:pic>
    </p:spTree>
    <p:extLst>
      <p:ext uri="{BB962C8B-B14F-4D97-AF65-F5344CB8AC3E}">
        <p14:creationId xmlns:p14="http://schemas.microsoft.com/office/powerpoint/2010/main" val="243585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FDS PowerPoint Template 16_9 logo top">
  <a:themeElements>
    <a:clrScheme name="DFDS">
      <a:dk1>
        <a:srgbClr val="000000"/>
      </a:dk1>
      <a:lt1>
        <a:sysClr val="window" lastClr="FFFFFF"/>
      </a:lt1>
      <a:dk2>
        <a:srgbClr val="999A9C"/>
      </a:dk2>
      <a:lt2>
        <a:srgbClr val="B2BFC7"/>
      </a:lt2>
      <a:accent1>
        <a:srgbClr val="002B45"/>
      </a:accent1>
      <a:accent2>
        <a:srgbClr val="1B5786"/>
      </a:accent2>
      <a:accent3>
        <a:srgbClr val="ED8B00"/>
      </a:accent3>
      <a:accent4>
        <a:srgbClr val="6D6F71"/>
      </a:accent4>
      <a:accent5>
        <a:srgbClr val="5087AC"/>
      </a:accent5>
      <a:accent6>
        <a:srgbClr val="68B2E3"/>
      </a:accent6>
      <a:hlink>
        <a:srgbClr val="000000"/>
      </a:hlink>
      <a:folHlink>
        <a:srgbClr val="000000"/>
      </a:folHlink>
    </a:clrScheme>
    <a:fontScheme name="DFDS">
      <a:majorFont>
        <a:latin typeface="DFDS Bold"/>
        <a:ea typeface=""/>
        <a:cs typeface=""/>
      </a:majorFont>
      <a:minorFont>
        <a:latin typeface="DFD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a:solidFill>
            <a:schemeClr val="accent1"/>
          </a:solid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defRPr sz="21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2100" dirty="0" err="1" smtClean="0"/>
        </a:defPPr>
      </a:lstStyle>
    </a:txDef>
  </a:objectDefaults>
  <a:extraClrSchemeLst/>
  <a:extLst>
    <a:ext uri="{05A4C25C-085E-4340-85A3-A5531E510DB2}">
      <thm15:themeFamily xmlns:thm15="http://schemas.microsoft.com/office/thememl/2012/main" name="Presentation1" id="{7D43EC03-67F5-4F81-9AD7-58BC9E8771E9}" vid="{CC25375D-1E03-4284-8BC0-9882BEFE5D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F65BD4264CB9094CA7944F610D2D7DCA" ma:contentTypeVersion="7" ma:contentTypeDescription="Opret et nyt dokument." ma:contentTypeScope="" ma:versionID="285eed63ac2e046b8ebe16ddc91dee82">
  <xsd:schema xmlns:xsd="http://www.w3.org/2001/XMLSchema" xmlns:xs="http://www.w3.org/2001/XMLSchema" xmlns:p="http://schemas.microsoft.com/office/2006/metadata/properties" xmlns:ns2="2279a1a0-7112-41f8-b496-d9a5c3576fb0" xmlns:ns3="95c0be1d-4093-4789-923d-5b0c8c8304dc" targetNamespace="http://schemas.microsoft.com/office/2006/metadata/properties" ma:root="true" ma:fieldsID="92b7f3ae194bb82c73e460576e55bd12" ns2:_="" ns3:_="">
    <xsd:import namespace="2279a1a0-7112-41f8-b496-d9a5c3576fb0"/>
    <xsd:import namespace="95c0be1d-4093-4789-923d-5b0c8c8304d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79a1a0-7112-41f8-b496-d9a5c3576f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5c0be1d-4093-4789-923d-5b0c8c8304dc" elementFormDefault="qualified">
    <xsd:import namespace="http://schemas.microsoft.com/office/2006/documentManagement/types"/>
    <xsd:import namespace="http://schemas.microsoft.com/office/infopath/2007/PartnerControls"/>
    <xsd:element name="SharedWithUsers" ma:index="12"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lt med 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1EE2CA-DCC7-45E5-87C8-6789A166AF77}">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273EE10-C1B2-449B-9085-39965BA21A56}">
  <ds:schemaRefs>
    <ds:schemaRef ds:uri="http://schemas.microsoft.com/sharepoint/v3/contenttype/forms"/>
  </ds:schemaRefs>
</ds:datastoreItem>
</file>

<file path=customXml/itemProps3.xml><?xml version="1.0" encoding="utf-8"?>
<ds:datastoreItem xmlns:ds="http://schemas.openxmlformats.org/officeDocument/2006/customXml" ds:itemID="{D4EFA56C-2770-467D-8E59-C07C9A9CC3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79a1a0-7112-41f8-b496-d9a5c3576fb0"/>
    <ds:schemaRef ds:uri="95c0be1d-4093-4789-923d-5b0c8c8304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DFDS_Group_PPTX_Compressed_06_2018</Template>
  <TotalTime>0</TotalTime>
  <Words>1309</Words>
  <Application>Microsoft Office PowerPoint</Application>
  <PresentationFormat>Widescreen</PresentationFormat>
  <Paragraphs>228</Paragraphs>
  <Slides>38</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Calibri</vt:lpstr>
      <vt:lpstr>DFDS Light</vt:lpstr>
      <vt:lpstr>DFDS</vt:lpstr>
      <vt:lpstr>DFDS Bold</vt:lpstr>
      <vt:lpstr>Arial</vt:lpstr>
      <vt:lpstr>DFDS PowerPoint Template 16_9 logo top</vt:lpstr>
      <vt:lpstr>Azure Devops DEEP-DIVE  Updated 20 October 2020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2018-06-22T08:51:20Z</dcterms:created>
  <dcterms:modified xsi:type="dcterms:W3CDTF">2020-10-21T10:41:20Z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y fmtid="{D5CDD505-2E9C-101B-9397-08002B2CF9AE}" pid="4" name="ContentTypeId">
    <vt:lpwstr>0x010100F65BD4264CB9094CA7944F610D2D7DCA</vt:lpwstr>
  </property>
  <property fmtid="{D5CDD505-2E9C-101B-9397-08002B2CF9AE}" pid="5" name="MSIP_Label_c2458218-87f2-45e0-bab0-e659c30d0ebd_Enabled">
    <vt:lpwstr>True</vt:lpwstr>
  </property>
  <property fmtid="{D5CDD505-2E9C-101B-9397-08002B2CF9AE}" pid="6" name="MSIP_Label_c2458218-87f2-45e0-bab0-e659c30d0ebd_SiteId">
    <vt:lpwstr>73a99466-ad05-4221-9f90-e7142aa2f6c1</vt:lpwstr>
  </property>
  <property fmtid="{D5CDD505-2E9C-101B-9397-08002B2CF9AE}" pid="7" name="MSIP_Label_c2458218-87f2-45e0-bab0-e659c30d0ebd_Owner">
    <vt:lpwstr>toban@dfds.com</vt:lpwstr>
  </property>
  <property fmtid="{D5CDD505-2E9C-101B-9397-08002B2CF9AE}" pid="8" name="MSIP_Label_c2458218-87f2-45e0-bab0-e659c30d0ebd_SetDate">
    <vt:lpwstr>2019-10-18T10:26:23.9121466Z</vt:lpwstr>
  </property>
  <property fmtid="{D5CDD505-2E9C-101B-9397-08002B2CF9AE}" pid="9" name="MSIP_Label_c2458218-87f2-45e0-bab0-e659c30d0ebd_Name">
    <vt:lpwstr>Public</vt:lpwstr>
  </property>
  <property fmtid="{D5CDD505-2E9C-101B-9397-08002B2CF9AE}" pid="10" name="MSIP_Label_c2458218-87f2-45e0-bab0-e659c30d0ebd_Application">
    <vt:lpwstr>Microsoft Azure Information Protection</vt:lpwstr>
  </property>
  <property fmtid="{D5CDD505-2E9C-101B-9397-08002B2CF9AE}" pid="11" name="MSIP_Label_c2458218-87f2-45e0-bab0-e659c30d0ebd_ActionId">
    <vt:lpwstr>289ffa8a-9637-4421-9530-7573293065f2</vt:lpwstr>
  </property>
  <property fmtid="{D5CDD505-2E9C-101B-9397-08002B2CF9AE}" pid="12" name="MSIP_Label_c2458218-87f2-45e0-bab0-e659c30d0ebd_Extended_MSFT_Method">
    <vt:lpwstr>Automatic</vt:lpwstr>
  </property>
  <property fmtid="{D5CDD505-2E9C-101B-9397-08002B2CF9AE}" pid="13" name="Sensitivity">
    <vt:lpwstr>Public</vt:lpwstr>
  </property>
</Properties>
</file>